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83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885" autoAdjust="0"/>
  </p:normalViewPr>
  <p:slideViewPr>
    <p:cSldViewPr>
      <p:cViewPr>
        <p:scale>
          <a:sx n="66" d="100"/>
          <a:sy n="66" d="100"/>
        </p:scale>
        <p:origin x="-128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8E32-B095-413A-A860-FC02BF69A0F7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BBEC-43D8-4C08-979D-8F4CFE098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BBEC-43D8-4C08-979D-8F4CFE098D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BBEC-43D8-4C08-979D-8F4CFE098D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BBEC-43D8-4C08-979D-8F4CFE098D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D6105-5BAE-4A01-8749-33A0E8EB7E34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D9B06B-6394-4604-9C99-C78DF638E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2272" y="2132856"/>
            <a:ext cx="84582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город Киселёвск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1785950" cy="23696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522920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Ответственный за организацию экскурсии – научный сотрудник Н.А. Елецкая, телефон 8 (38464)6-18-49, </a:t>
            </a: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natalyapavlovna.2011@mail.ru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7358114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Киноконцертный зал «Россия»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D:\Мои документы\Рабочий стол\для презентации\DSC0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268171" cy="43577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7500990" cy="5509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Киноконцертный зал «Россия» стал для Киселёвска настоящим центром семейного отдыха: современный, стильный, хорошо оснащённый кинозал привлекает сотни  киселевчан.</a:t>
            </a:r>
            <a:endParaRPr lang="ru-RU" sz="2200" dirty="0" smtClean="0"/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 2004-2006 годах произведен капитальный ремонт, реконструкция и переоборудование ККЗ «Россия» новым современным световым и звуковым оборудованием. Сегодня это киноконцертный зал, сочетающий высокое качество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кинопоказа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высоким уровнем комфортности. В стенах кинотеатра в 2006-2013 годах организовано и проведено много значимых мероприятий – выступление ведущих театров Москвы и Санкт- Петербурга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звезд российской эстрады, гастрольные спектакли театральных коллективов, спектакли Государственной филармонии Кузбасса,  выступления Губернаторского симфонического оркестра, цирковых коллективов.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2" name="AutoShape 2" descr="data:image/jpeg;base64,/9j/4AAQSkZJRgABAQAAAQABAAD/2wCEAAkGBhQQEBQUEhIUFBQUFg8PDxUSFRQUFBQQFRAVFBQUFBQXHCYeFxkjGRQUHy8gIycpLCwsFR4xNTAqNSYrLCkBCQoKDgwOFA8PGiocHBwpKiwpKSwpKSkpKSwsKSwsLCkpKSwsKSkpKSkpLCwpLCkpKSkpLCkpKSksKSksLCwpKf/AABEIAMIBAwMBIgACEQEDEQH/xAAbAAABBQEBAAAAAAAAAAAAAAADAAECBAUGB//EAEQQAAIBAgMEBgYHBgUEAwAAAAECAAMRBBIhBTFBURMiYXGBkQYUUqGxwQcyQmJy0fAVU4KSsuEWI0Nzk6LC4vEkM4P/xAAZAQEBAQEBAQAAAAAAAAAAAAAAAQIDBAX/xAAnEQEAAgIABgICAgMAAAAAAAAAARECEgMTITFBUQQUImGB8DKRof/aAAwDAQACEQMRAD8A7JNrQ6bTE59TCB59nlQ+bzJdANqiTG1ROfFSTFWZ5ULzJdEuPB4wq4oGc2KsmK5mZ4TXNdH0wkwwnOrijzhkxrc5ieFLUcRu3EeY6Yw84ZMdM6S1vDStFaUTjrSI2jJpK7w0LRispftCN+0I0k2hcyRZZUG0hHG0BGsm0LPRiDelB+vCM2IipNoJkgt0c15EvNRCWmtS0IK0qM8G1WXW02aGa8G0ppibQwxIMmswbQYYcCoXubsqoRfq9UsbgcCc1iewcoQmBauBG9YB4y0bJOZFY1weMkpEJZwkRpwoIkdJlpXNG8g1CWGgmmolAegjQ2sUtjKB7JIWh/VYjQnpuHmqQsgi6OSZJG0rJZI+WKPBZZYgI0UlFiBjzj5jB3jgyUtiisYul7JANHzRRaXSx+kkQZJbSUtm6SOKkNTpKeOsm2B5TNw1Uq2aLpDDHBGOMEeUXBUgCsY/TmTbCmQOHMvROpjWMiapk+hMgaJl6HVBnMiKskUkSs1TJmeR6QxFYrRRZzXMcYkwRWNaKguVpMcRGbGnnK1o1pNINpHbGGQ9daCtGKy6wbSP6+Y8r5Yo1hdpahrSBa/GMTeNaSISZK0bLJASQEqBZIssNaLLLaA5YssNkjZIAssWWFyxZZAK0fLCZYssAeWLLCZYrQB2jhyOJk4+UQphiWHEyYxr85HoxzkSklQtysptA8RLVOurcJnKJINMThDUZy0ejB3SDYeU1J5yymLI36zE4zHZuMonuG+HgHw80lqq3EeMTUbxGcx3WcYnsyTRkDSmm9CDNKb3Y0ZrUpDJNB6V4JqE1GTMwp5IsksmlG6KW2aVcsWWHKRsstqDkihckUWLWSEo4YubKLm194GniRzhlUS9spLVP4T/AFLOHE4k44zMOvDw2yiJUP2ZV/dt5qf+6ONmVP3be7850siZ4Y+XxP09X18HOfs9/Yb9d0j6o/sN/KfynQyJ+U39vP1DP1sf2580CPsnyMgVnRf2kGJ95+cv259M/Wj25+w5iILNuqwAJNrBWJ46AXMyhtRDa9B+sL6rTNlGU5ic27rrumvuV3j/AKsfEme0g5I2WNU2zhxYsrLci10IuGF1On2T8pH9pUDxZdy9YVV62cLbUcyBLHzMSfhcT+wnlj5YJcdRa5Wrprx5ED7Q+8POPUxdNQCaq2OWxJU7xpum4+Vg5z8XiR0TyxZY5J4EHdw/vImoeQPieduU3HHw9ufJz9FliyxGt90+YkTiV7R4flN83CfKcvKPB8scCUsRtykm8v4UqrfBZk4z6QcLT3l7/gK/1Wl3x9ppl6dJaPONb6S6RVmp0arKgzMTlUBcwFzv4sPOZ7fS4nCgf5//AAmebh7a5Wfp6FHSsRuM4HCfSTUrNlp4YE2ZtaltAL8VEr4r6VCjFRSRrWBIdrZrdYA21ANxfjaZ53D9rys/T05NoHiLwnrCtPNMP6e4iooZcPTsSygFzckIz7u5G8RGwP0mmowX1YsxIUBGO86W1X5zO/CntLWnEjw9IciRBE4ej9JmHJs61EO46KbHwN/dNbB+l+FqmwrKDye6H/qtNxrPaWZ2jvDomVecEyiBV7i4NxzEe01rTGya0LxzhYONc85akiYTOFMUjnPMxSdWrhaZxwlnAYlUa7sqjKdWIAvdeJlQL2QiicZw2xnGZbjOsriGqNtYf9/R/wCWn+cf9qUf31L/AJE/OYlbA03PXRW0+0qtpftEoYP0foU6lRlpILlT9Rbb+Gmg7J48uDVdfL0xxbdUMZTO6oh04Ov5xzVU/aHDcZjmmvIeQgazUlF2CAc2Cge+dfrftz+x+m/eNbv3mcjV21hhuUOddKdPOfMC3vmVW9KKLMKa0lDMcozPTVtdNETM1/KZy+Pr3lqONfaHoBXTwlFdl0l+qirw6oA3kE7u4eU4eptuvc06GFrPkZqeZab2OUldaruAd2+xgTszalY3BND8eJ+K0h8ZjlX26/w3zK79P5dsNj0ltZALEkb9Da2mvly4StV2LTYgneCWXU6Fqgcka8xOKOztqUquWtjWCFK9RHVs4LohYUwGA6xtfuBOtjIbF2zjCG6arVB6B6qFhRsamnRoLA3JDBrb+dtRM8qfMNxxZ7xLrP8AC9IDQtvLDUaG667t/VA8TMjaGxxSsmd2DDiRoFDCw00vm93bNurt6lzJ37g3zmPtHF9NUQrmCrfMDbrA79RcrMaR6dedxPbo/wDDFKtldi92SmCLrlIAB5X485yo2Y/SFUqva2YgswP11BsV7vfOlwWxsQyLbFsOrcWVjoQLDfw08pkYWmaVVQzMzMhUk7rhme9jruAGh4SRjE2vOzx7SqPhMSrAh2I0zAOTuv7VuyEwL17/AOdwH3LE5hrprff7pssfnAVjp+uc1GNJlxpyipiP9M+ttBla1gbEqPCmX398g+0LixQMSoZRp1my5suu7S2/nC4rABmzXYE77FbbyNzA8NJVfZ2mjuCDcHS31Qtiq2BFgPlJ+ReFdlcrh3AvQFqqlSQg1Fg5RsovvG48U7pi/wCHcFU+tSFO9ypWo4uBmJJB0XRbzfGCYEde4DIygqdLLlIFjuO/vJlZcEwygkWDE3zNqpDj6hFgev42jqv4M7CehtHDv0tN3+q62YhgQykXuAO+ZuK9A2L5ulViCS2hXOOAO8A8CddNbXGvYuLIQLaKfhHq7z3n4zpThblsBsWotNukGVy4YBLMuX1atS6pvcL11AFrjTfvGBg6L0qqVnVlLNRSzAi1V6gFU2PDKHP/AOgnoTGBb9XjQ2efVKIbEEtoA9UVDuAakxzhuQZQpvzY74TbdEvihYfX6MVMp0B6JGYi33WB8DOxr7NpsGui9axYr1SSDcEkdsHU2eNSDbqqgvuFkyX/AJdJNJN4T2bhLCn0TPSJFMXQkbwB1l3N4ibeB9IzTcU8UVFyUp1h1VZvZdfstpv3HsmTTqdGoJ+wLm3ZrIbawq11Nxoc1QX4FqThL9oZl8p6I4k4uE8OMneWjZZzXoDtVqlJqNU3qUQlib9aky9Xfvtu8p1JFp6ceJjMPPPDyjwHlihLRpq2aWAJawVBWJzAGwFr98rAS5s49Y9w+Jnl40/hLvwv84GOzqV/qD39vbInZtLTqDjxP5y0T2c5C/Zzngt7VY7Op8uHtN+cq1fR7DsbmkpOmpLE7+d5ok9nCRJ7OXzm9p9pUMrF+ieGqiz0sw0Fiz28r2jYT0Ww1AWpUhTBJvk0O7nvmqe7iOHdGNuXE8OwyRIpjAgDR33cWv8AEQVXB3BHSOL2GhUHzAuJaZhbdwPCDcjly4Te+XtnTH089xoJqNdmNma2Yk26x5yKkQmL/wDsfT7T/wBRgwZbWkwf1aFotr+uUBmhKJ1/XKVHo2ym6ifgX4LOPrXaupyNZTVpsbaBgjcu8TrNjn/Lp/7a/ATIemAH/HVPiV/tOUTUtSrOeznzgK7aefOEdt/jw7JWeuGBtwuDcMp3A7iJtlJzzPE/1QTHt+HbCOx7OPxgXb9ecoie+QP690cns/WkGx7JURrfVOnA/CRcxnPfAs+g7h/SIDu0CXid+2BZ5q0ELSOaDzxZppmTYkXRhvurD3Q9J1qInHqrfmGHwIMDmlzEHr94Q+aAx5L6UubDwp9aDC2XoDTbmSKoI7vrTpujmLsFuv4H5TczTrhURThlczZssURaKbtKWhLGDrBWN2A0G8gc+czNo43oqTva+UX/AL9tt/hMr6PtrVMV0rVWuVZQtgALEE6abp5eLl0p24WP5W7L1tPbTj9oSBxae2nH7QjmkD7+XODeiNPHlPM9JHGp7abvaEY41PbTh9tYNsOPd2SLUR8OA590oMcYntpvH217JFsantpv9sdsF6sL+PZ2dki2HXlxJ3Dt7IETi19tNx+0JFsWvtpw+0JW9XW5058B+UVXDLY6DhwH5SjjcU3+Y/4m+Jg7wA0kgw/RmoQUd8JSOo1lcMJOnUAN/lNI9G2Gw6Kn+BePYJzNfaLOuLFsvR1q1JTc6gU2bMPKdB6O4gNSpkajJa47P/U5/FkBMX/u17301KVRz/Vpx8t+HOjHVBudvMn4x22pUJJLXvvuF5W5SqATew0AJY33CDLds9HRyX02u4HA9/8AYiTG2TxTyJ/vM0Andc21PYO2RLR0GtT2oGIGUi5A33+UsM3bMJKpUhrbiCOF7HnFifSNl/0GParg/ETMrDYZ+2AL6DuX+kTBq+mQWxNF9dRYr4jvEljPSYU2KPScFVBbVbWAA335/ESWtNd3gHeZVP0mR2CinUuQXGiWKhSxN83IHykKu30DWKOD1OC/bTMu5uIltKlqZ43STIbb9MAEhwGXpF6v2MxW+/mCI7bap2uSw1ZdVbeoBYeAImrhJxlqs1+J8CR8Jfq6uDfTo6ZA09heO+YdGvnBK5rDeSCOIHEcyJpVK9spJsOhBud1gpGviItmm/sTEgOLmwsdT3TVwuOqOK11By5zSKWIyhtGe54jlznFYDaS3uGDAA/VIM6P0d2wrO6ajMjhNN5C3N+W6JznwsYR5b6sCARxsRFPFdqbYZK9RRuV3UatuB374o536TljLtyuyMpruVbRgzsQR26z0P6JVHRVze/Xp/0GciPQ+nwdj3AfOd59Hezxh6dVVJN3Qm4tbqMLe6efr5l1h2Gnxg2I0058DH6T5yLVN3j8oVFrcuHKQa3Llw7Y7VdPCBqYkDiBuAuRr3SgrMOXEcIMkcuJ4d8rYzHBEZrrpqLta5toPE6eMxNmekmIq1VWpheiQ3uxe9tCd1oGzprpz4dsz/2aRiHq52IZQuTXKN3DdpY+czdselD0XyqiG7Gmty28nTcOyB2L6T1q1c06lOmilS4YMzEnQga9hgY53x7xsS4VrFxc2YCx+rdgTfvC+cF6yOYm4lKHDQuFbrrfmt/OZ9HaCMoYNoQCL74UYgLXRenDAqjqnR2Iu2t6l7aG/DiIsp6J6LEdDTygAWqaDgc7XHnMXHuCMWAQStRgwFtLpUIBtx46zT9DsQHpLa2jVlIHA52PwI85l1sLZsebEZ6gbvtSqi485z8w05HpO+QLRLQTMpZ3FjdwNQwz0zlHWFhlVx/H2SQFMBQM5tlzltCwAANhc2ubnxna5YqEOk9++Qv2QOIwSk3FSoozU2sOSghl+tuYkHstCNRUqqgsLXzG/WY3NtfIeEXJUJO9wOzd2ayIblyI8CLTUw+zkbKcpsLkgtfNcjfpu/OUXRELgqzG9iSco0tou/8ARmbKZtWgNQRobHuPA/rhC+kmEBqHTeFLHnYmw7uPlyksUVNurYC+gJ1JO8n3S5tlesLLvWm19TbqnQdmsjTG2LgQKqj/AHMv8SMpHjfz75Da2zrlLb8lBiRvzdCijyCjzM29kIoddNekUjqncSL3JHfG21SU0yALHoltYW0tz38JlWHtHZ2alRsLXQhtLWAr1Gt5tfwEu4XZ46AAi7B9fFAL+SASNOkeho2BsBVB/wCS/wA5sYHZrVqThERyOsA4QgNlYAjNoNfjAz8WuVV/iHwi2i5anSHOkV8M7iWMerKoy7+srdxGvwgzSqOlIIj3VaiN1G3M5Nt3IzcT0YmOpU6ChGYKAbob2F7NSW4v4y76N1bYhO3MvmjCHo0CEIzWNktwIIQA/wBJi2fh3pVUd6i5FIJ6/Du5yRPhqcZcN6QYZziqpVHILkghTbXlFOj2ltCoKrhdVvoVXMCLDcbaxSVLVKNHabZ6tiRdkPAnRB923uneehNdqtOoeky2ZRoF16jHiJ5/h9o0w1QlB1mQr2AUwDx5zUwPpSKQIp5lubm2Tfa3FTMVNp1dxhWb9o1U6Q26Ci5ICXuKjAfZtuJmwcOdP81/tcKfZ92eWUvSVhiXq9IwzU0S4tc2Ym31bS1U9MavCpUPu+Amh2mHqM9WsrVGIplFT6o0amrG9hzJlHbq5KuEAZrNXVT1m3FT26aE+c4kekFcO7Kahz5Sesw3C2vOBxe0cRUNMnN1GDr1mNiAdd+kD0P0ioqKBILX6TDj6zHfXpjdeXjTW/1W3nifme+eZYjE4motixIuhIzNwYEb9OEOVxJ/1j4OPzgptbXwytXUAW/+RSve241AvP7whcHQRMWRZDYFfs2NlAvOYq7OrNvqHerb+IN76HfJHZdXjVfzMlrS5XcGvayW6NgNF/ejjbfrHNvu8P1ulA7EN7l3va3Hde8NhNm0UcNWLFFu7Ata4UE28wJbKRwLhKSBioIAuDofESzjEpvWSq1VTkp0bKtsxYuwA38CoJ75VajRxFqoQgOL5SxOUg2tfwhKWBpKQcq6WO4E77yxlPcnGHd/R6QEcLfKKrheG6mAV7xaxgtq7QFB8QGDHpH6tiOr1TzPbOQx22GpBmoOVVnZxl6tw5JvbtuJWwO1qlVmzvm3EXtofLv1mJzicuvd1jgTy5ziekLQW+657rmE9Tf2G8jEKrHcW8CZPoah4OfOdN3DVT2kr0aTVCtgtj1t31gN3HfLlOnTq5Xw7DoyF1qNY57DPowBte9tJF9nsd6/zED5wdLZ60xYFFG+2a+vhflJsurapV1QC7IT2MJmVaCtUZmqKoJJFrufECD6NBvqDwVjIlk9pz3KB85LKSxWEo2OWq7HgAmX3kwuNxa9C5vdwrZAVtZsllF7EaEQBqp7LnvYD4CRNVf3YPexMdZWOixgMTTyozXz2Uta9g41IAPJh7oerjaR3qzaZdQN178++Z/TckQeBPxMcVmO7T8KgfKZ1a3WRilFgtPQbhpzB3eAhFxRtpSI3a7hp4SpZzxbztIerniY0g5ktBNpum4KvbmEVTbtY/6qjuF/lM/oRziyjvmoxZnK+4z49zvqMf4R85XqVAd+Zu8ge7WOb8FEXX5WmtU2RA+77zFFduceNSwFpD2R/KIQDsHlLIoDmfdJCgOZ90UisD2e6SDdksigOZ90l0I5mKFTpIumMtdCO2P0S9sgqdLH6WWuhEXQr2wKnSRZ5cFJPveYkhSp8m8xAo5zKe2ap6B7sQLd9zcWFu02E2hTp8veYLGYOnVABFrMri3NTcX5iKGN6N1yKAy3Gr31O++vdw0mk+Kfffs1AMNgtnpTL23Oxex3Anfa3CWRTTs8zFLbMpuWpqrKpGVRqq8AOyGpVWUWUKvcqj5TQWknMR+hTmPdFFqBxVQ/abzt8INmc8WPeTNToF5+8Rerjmf14RQyRhyeB8ZIYUzS9XHafI/CQOGA5+Jt8RLSKQw3aI4oDn7pa6AcPz+F4xQDebeXzI+EUK/RL2x8g9nzvDhRwue4E/K0Zqijl/EQPcCYoCHYAPCLrGEFXlf+FNPM2gzU5sB43PkLwEaRkTTHExNTY7te0jKPfBMn3gTyFz8BAmcojGqOUgMM3YBzY2kGpG9gc34bn5Som2IgjVhDgXtc2H4iINKLE2GvdeUNmilj9n1PZ94jSCwF7RJAdolTNHziVFsW9oe+OCPaH/V+UqBuwnuBMkub2T42Hxii1nT2h5N+URI9r3H8pUZjzUfxD5XjEji48Ax+Qii1hmHP3GMSPa90r5l9o+CgfONnH3vMD5QLFx7R/l/vGLDn7rfOA6QeyPEk/OSFfsUeA+cAwqrzjip91/L+8rnFHn5afCDavCrRqnkfEiMa/d5k/BZUNaMa0C30w5+Ufph+jaUTUjZ4F81+webH5yHrVuXkJSLyOaKLXzjoFsRKuaMTFJaw2KJ4nzjLimG4kd0r3jEy0DtiSd5J7zeOMYw3G3cAPlK14pUGOIPHX8VzJevNwIH4QBK94rwLC4w8QG/Fc/OSbaL8CFHJRaVLxSC7TxqjemY82a/ykztVjoAFH3RKERaKW2lTxdPewZj9635yTbWvotkHYJlFpA1ZKLbPS0zvqNfjpFMTp4opWl6zyVR4X+N5L1tvat3C3wmcK0kKkIuNXJ3sT4yGaV80e8IPmEXSQF4rwo/SxukgrxXgFLmRzSF4xMCeaK8heNKCXjZpG8UCeaNmkYoD3ivGjXgPeK8aKA8eQzRXgSJkTFHEBo1pMmRJhCjZpEmQZoWky8gasGWkSYE2qwRqSDNIkQqfTRSN4oFlZMR4pWUhEIopFSMUUUB48UUgRjR4pRGPHigMN8cx4pAxiEUUoZo8UUBozRRQpo4iihDxGKKA0i0UUihtBxRQHWQqmKKUCaKNFAi2+KKK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QQEBQUEhIUFBQUFg8PDxUSFRQUFBQQFRAVFBQUFBQXHCYeFxkjGRQUHy8gIycpLCwsFR4xNTAqNSYrLCkBCQoKDgwOFA8PGiocHBwpKiwpKSwpKSkpKSwsKSwsLCkpKSwsKSkpKSkpLCwpLCkpKSkpLCkpKSksKSksLCwpKf/AABEIAMIBAwMBIgACEQEDEQH/xAAbAAABBQEBAAAAAAAAAAAAAAADAAECBAUGB//EAEQQAAIBAgMEBgYHBgUEAwAAAAECAAMRBBIhBTFBURMiYXGBkQYUUqGxwQcyQmJy0fAVU4KSsuEWI0Nzk6LC4vEkM4P/xAAZAQEBAQEBAQAAAAAAAAAAAAAAAQIDBAX/xAAnEQEAAgIABgICAgMAAAAAAAAAARECEgMTITFBUQQUImGB8DKRof/aAAwDAQACEQMRAD8A7JNrQ6bTE59TCB59nlQ+bzJdANqiTG1ROfFSTFWZ5ULzJdEuPB4wq4oGc2KsmK5mZ4TXNdH0wkwwnOrijzhkxrc5ieFLUcRu3EeY6Yw84ZMdM6S1vDStFaUTjrSI2jJpK7w0LRispftCN+0I0k2hcyRZZUG0hHG0BGsm0LPRiDelB+vCM2IipNoJkgt0c15EvNRCWmtS0IK0qM8G1WXW02aGa8G0ppibQwxIMmswbQYYcCoXubsqoRfq9UsbgcCc1iewcoQmBauBG9YB4y0bJOZFY1weMkpEJZwkRpwoIkdJlpXNG8g1CWGgmmolAegjQ2sUtjKB7JIWh/VYjQnpuHmqQsgi6OSZJG0rJZI+WKPBZZYgI0UlFiBjzj5jB3jgyUtiisYul7JANHzRRaXSx+kkQZJbSUtm6SOKkNTpKeOsm2B5TNw1Uq2aLpDDHBGOMEeUXBUgCsY/TmTbCmQOHMvROpjWMiapk+hMgaJl6HVBnMiKskUkSs1TJmeR6QxFYrRRZzXMcYkwRWNaKguVpMcRGbGnnK1o1pNINpHbGGQ9daCtGKy6wbSP6+Y8r5Yo1hdpahrSBa/GMTeNaSISZK0bLJASQEqBZIssNaLLLaA5YssNkjZIAssWWFyxZZAK0fLCZYssAeWLLCZYrQB2jhyOJk4+UQphiWHEyYxr85HoxzkSklQtysptA8RLVOurcJnKJINMThDUZy0ejB3SDYeU1J5yymLI36zE4zHZuMonuG+HgHw80lqq3EeMTUbxGcx3WcYnsyTRkDSmm9CDNKb3Y0ZrUpDJNB6V4JqE1GTMwp5IsksmlG6KW2aVcsWWHKRsstqDkihckUWLWSEo4YubKLm194GniRzhlUS9spLVP4T/AFLOHE4k44zMOvDw2yiJUP2ZV/dt5qf+6ONmVP3be7850siZ4Y+XxP09X18HOfs9/Yb9d0j6o/sN/KfynQyJ+U39vP1DP1sf2580CPsnyMgVnRf2kGJ95+cv259M/Wj25+w5iILNuqwAJNrBWJ46AXMyhtRDa9B+sL6rTNlGU5ic27rrumvuV3j/AKsfEme0g5I2WNU2zhxYsrLci10IuGF1On2T8pH9pUDxZdy9YVV62cLbUcyBLHzMSfhcT+wnlj5YJcdRa5Wrprx5ED7Q+8POPUxdNQCaq2OWxJU7xpum4+Vg5z8XiR0TyxZY5J4EHdw/vImoeQPieduU3HHw9ufJz9FliyxGt90+YkTiV7R4flN83CfKcvKPB8scCUsRtykm8v4UqrfBZk4z6QcLT3l7/gK/1Wl3x9ppl6dJaPONb6S6RVmp0arKgzMTlUBcwFzv4sPOZ7fS4nCgf5//AAmebh7a5Wfp6FHSsRuM4HCfSTUrNlp4YE2ZtaltAL8VEr4r6VCjFRSRrWBIdrZrdYA21ANxfjaZ53D9rys/T05NoHiLwnrCtPNMP6e4iooZcPTsSygFzckIz7u5G8RGwP0mmowX1YsxIUBGO86W1X5zO/CntLWnEjw9IciRBE4ej9JmHJs61EO46KbHwN/dNbB+l+FqmwrKDye6H/qtNxrPaWZ2jvDomVecEyiBV7i4NxzEe01rTGya0LxzhYONc85akiYTOFMUjnPMxSdWrhaZxwlnAYlUa7sqjKdWIAvdeJlQL2QiicZw2xnGZbjOsriGqNtYf9/R/wCWn+cf9qUf31L/AJE/OYlbA03PXRW0+0qtpftEoYP0foU6lRlpILlT9Rbb+Gmg7J48uDVdfL0xxbdUMZTO6oh04Ov5xzVU/aHDcZjmmvIeQgazUlF2CAc2Cge+dfrftz+x+m/eNbv3mcjV21hhuUOddKdPOfMC3vmVW9KKLMKa0lDMcozPTVtdNETM1/KZy+Pr3lqONfaHoBXTwlFdl0l+qirw6oA3kE7u4eU4eptuvc06GFrPkZqeZab2OUldaruAd2+xgTszalY3BND8eJ+K0h8ZjlX26/w3zK79P5dsNj0ltZALEkb9Da2mvly4StV2LTYgneCWXU6Fqgcka8xOKOztqUquWtjWCFK9RHVs4LohYUwGA6xtfuBOtjIbF2zjCG6arVB6B6qFhRsamnRoLA3JDBrb+dtRM8qfMNxxZ7xLrP8AC9IDQtvLDUaG667t/VA8TMjaGxxSsmd2DDiRoFDCw00vm93bNurt6lzJ37g3zmPtHF9NUQrmCrfMDbrA79RcrMaR6dedxPbo/wDDFKtldi92SmCLrlIAB5X485yo2Y/SFUqva2YgswP11BsV7vfOlwWxsQyLbFsOrcWVjoQLDfw08pkYWmaVVQzMzMhUk7rhme9jruAGh4SRjE2vOzx7SqPhMSrAh2I0zAOTuv7VuyEwL17/AOdwH3LE5hrprff7pssfnAVjp+uc1GNJlxpyipiP9M+ttBla1gbEqPCmX398g+0LixQMSoZRp1my5suu7S2/nC4rABmzXYE77FbbyNzA8NJVfZ2mjuCDcHS31Qtiq2BFgPlJ+ReFdlcrh3AvQFqqlSQg1Fg5RsovvG48U7pi/wCHcFU+tSFO9ypWo4uBmJJB0XRbzfGCYEde4DIygqdLLlIFjuO/vJlZcEwygkWDE3zNqpDj6hFgev42jqv4M7CehtHDv0tN3+q62YhgQykXuAO+ZuK9A2L5ulViCS2hXOOAO8A8CddNbXGvYuLIQLaKfhHq7z3n4zpThblsBsWotNukGVy4YBLMuX1atS6pvcL11AFrjTfvGBg6L0qqVnVlLNRSzAi1V6gFU2PDKHP/AOgnoTGBb9XjQ2efVKIbEEtoA9UVDuAakxzhuQZQpvzY74TbdEvihYfX6MVMp0B6JGYi33WB8DOxr7NpsGui9axYr1SSDcEkdsHU2eNSDbqqgvuFkyX/AJdJNJN4T2bhLCn0TPSJFMXQkbwB1l3N4ibeB9IzTcU8UVFyUp1h1VZvZdfstpv3HsmTTqdGoJ+wLm3ZrIbawq11Nxoc1QX4FqThL9oZl8p6I4k4uE8OMneWjZZzXoDtVqlJqNU3qUQlib9aky9Xfvtu8p1JFp6ceJjMPPPDyjwHlihLRpq2aWAJawVBWJzAGwFr98rAS5s49Y9w+Jnl40/hLvwv84GOzqV/qD39vbInZtLTqDjxP5y0T2c5C/Zzngt7VY7Op8uHtN+cq1fR7DsbmkpOmpLE7+d5ok9nCRJ7OXzm9p9pUMrF+ieGqiz0sw0Fiz28r2jYT0Ww1AWpUhTBJvk0O7nvmqe7iOHdGNuXE8OwyRIpjAgDR33cWv8AEQVXB3BHSOL2GhUHzAuJaZhbdwPCDcjly4Te+XtnTH089xoJqNdmNma2Yk26x5yKkQmL/wDsfT7T/wBRgwZbWkwf1aFotr+uUBmhKJ1/XKVHo2ym6ifgX4LOPrXaupyNZTVpsbaBgjcu8TrNjn/Lp/7a/ATIemAH/HVPiV/tOUTUtSrOeznzgK7aefOEdt/jw7JWeuGBtwuDcMp3A7iJtlJzzPE/1QTHt+HbCOx7OPxgXb9ecoie+QP690cns/WkGx7JURrfVOnA/CRcxnPfAs+g7h/SIDu0CXid+2BZ5q0ELSOaDzxZppmTYkXRhvurD3Q9J1qInHqrfmGHwIMDmlzEHr94Q+aAx5L6UubDwp9aDC2XoDTbmSKoI7vrTpujmLsFuv4H5TczTrhURThlczZssURaKbtKWhLGDrBWN2A0G8gc+czNo43oqTva+UX/AL9tt/hMr6PtrVMV0rVWuVZQtgALEE6abp5eLl0p24WP5W7L1tPbTj9oSBxae2nH7QjmkD7+XODeiNPHlPM9JHGp7abvaEY41PbTh9tYNsOPd2SLUR8OA590oMcYntpvH217JFsantpv9sdsF6sL+PZ2dki2HXlxJ3Dt7IETi19tNx+0JFsWvtpw+0JW9XW5058B+UVXDLY6DhwH5SjjcU3+Y/4m+Jg7wA0kgw/RmoQUd8JSOo1lcMJOnUAN/lNI9G2Gw6Kn+BePYJzNfaLOuLFsvR1q1JTc6gU2bMPKdB6O4gNSpkajJa47P/U5/FkBMX/u17301KVRz/Vpx8t+HOjHVBudvMn4x22pUJJLXvvuF5W5SqATew0AJY33CDLds9HRyX02u4HA9/8AYiTG2TxTyJ/vM0Andc21PYO2RLR0GtT2oGIGUi5A33+UsM3bMJKpUhrbiCOF7HnFifSNl/0GParg/ETMrDYZ+2AL6DuX+kTBq+mQWxNF9dRYr4jvEljPSYU2KPScFVBbVbWAA335/ESWtNd3gHeZVP0mR2CinUuQXGiWKhSxN83IHykKu30DWKOD1OC/bTMu5uIltKlqZ43STIbb9MAEhwGXpF6v2MxW+/mCI7bap2uSw1ZdVbeoBYeAImrhJxlqs1+J8CR8Jfq6uDfTo6ZA09heO+YdGvnBK5rDeSCOIHEcyJpVK9spJsOhBud1gpGviItmm/sTEgOLmwsdT3TVwuOqOK11By5zSKWIyhtGe54jlznFYDaS3uGDAA/VIM6P0d2wrO6ajMjhNN5C3N+W6JznwsYR5b6sCARxsRFPFdqbYZK9RRuV3UatuB374o536TljLtyuyMpruVbRgzsQR26z0P6JVHRVze/Xp/0GciPQ+nwdj3AfOd59Hezxh6dVVJN3Qm4tbqMLe6efr5l1h2Gnxg2I0058DH6T5yLVN3j8oVFrcuHKQa3Llw7Y7VdPCBqYkDiBuAuRr3SgrMOXEcIMkcuJ4d8rYzHBEZrrpqLta5toPE6eMxNmekmIq1VWpheiQ3uxe9tCd1oGzprpz4dsz/2aRiHq52IZQuTXKN3DdpY+czdselD0XyqiG7Gmty28nTcOyB2L6T1q1c06lOmilS4YMzEnQga9hgY53x7xsS4VrFxc2YCx+rdgTfvC+cF6yOYm4lKHDQuFbrrfmt/OZ9HaCMoYNoQCL74UYgLXRenDAqjqnR2Iu2t6l7aG/DiIsp6J6LEdDTygAWqaDgc7XHnMXHuCMWAQStRgwFtLpUIBtx46zT9DsQHpLa2jVlIHA52PwI85l1sLZsebEZ6gbvtSqi485z8w05HpO+QLRLQTMpZ3FjdwNQwz0zlHWFhlVx/H2SQFMBQM5tlzltCwAANhc2ubnxna5YqEOk9++Qv2QOIwSk3FSoozU2sOSghl+tuYkHstCNRUqqgsLXzG/WY3NtfIeEXJUJO9wOzd2ayIblyI8CLTUw+zkbKcpsLkgtfNcjfpu/OUXRELgqzG9iSco0tou/8ARmbKZtWgNQRobHuPA/rhC+kmEBqHTeFLHnYmw7uPlyksUVNurYC+gJ1JO8n3S5tlesLLvWm19TbqnQdmsjTG2LgQKqj/AHMv8SMpHjfz75Da2zrlLb8lBiRvzdCijyCjzM29kIoddNekUjqncSL3JHfG21SU0yALHoltYW0tz38JlWHtHZ2alRsLXQhtLWAr1Gt5tfwEu4XZ46AAi7B9fFAL+SASNOkeho2BsBVB/wCS/wA5sYHZrVqThERyOsA4QgNlYAjNoNfjAz8WuVV/iHwi2i5anSHOkV8M7iWMerKoy7+srdxGvwgzSqOlIIj3VaiN1G3M5Nt3IzcT0YmOpU6ChGYKAbob2F7NSW4v4y76N1bYhO3MvmjCHo0CEIzWNktwIIQA/wBJi2fh3pVUd6i5FIJ6/Du5yRPhqcZcN6QYZziqpVHILkghTbXlFOj2ltCoKrhdVvoVXMCLDcbaxSVLVKNHabZ6tiRdkPAnRB923uneehNdqtOoeky2ZRoF16jHiJ5/h9o0w1QlB1mQr2AUwDx5zUwPpSKQIp5lubm2Tfa3FTMVNp1dxhWb9o1U6Q26Ci5ICXuKjAfZtuJmwcOdP81/tcKfZ92eWUvSVhiXq9IwzU0S4tc2Ym31bS1U9MavCpUPu+Amh2mHqM9WsrVGIplFT6o0amrG9hzJlHbq5KuEAZrNXVT1m3FT26aE+c4kekFcO7Kahz5Sesw3C2vOBxe0cRUNMnN1GDr1mNiAdd+kD0P0ioqKBILX6TDj6zHfXpjdeXjTW/1W3nifme+eZYjE4motixIuhIzNwYEb9OEOVxJ/1j4OPzgptbXwytXUAW/+RSve241AvP7whcHQRMWRZDYFfs2NlAvOYq7OrNvqHerb+IN76HfJHZdXjVfzMlrS5XcGvayW6NgNF/ejjbfrHNvu8P1ulA7EN7l3va3Hde8NhNm0UcNWLFFu7Ata4UE28wJbKRwLhKSBioIAuDofESzjEpvWSq1VTkp0bKtsxYuwA38CoJ75VajRxFqoQgOL5SxOUg2tfwhKWBpKQcq6WO4E77yxlPcnGHd/R6QEcLfKKrheG6mAV7xaxgtq7QFB8QGDHpH6tiOr1TzPbOQx22GpBmoOVVnZxl6tw5JvbtuJWwO1qlVmzvm3EXtofLv1mJzicuvd1jgTy5ziekLQW+657rmE9Tf2G8jEKrHcW8CZPoah4OfOdN3DVT2kr0aTVCtgtj1t31gN3HfLlOnTq5Xw7DoyF1qNY57DPowBte9tJF9nsd6/zED5wdLZ60xYFFG+2a+vhflJsurapV1QC7IT2MJmVaCtUZmqKoJJFrufECD6NBvqDwVjIlk9pz3KB85LKSxWEo2OWq7HgAmX3kwuNxa9C5vdwrZAVtZsllF7EaEQBqp7LnvYD4CRNVf3YPexMdZWOixgMTTyozXz2Uta9g41IAPJh7oerjaR3qzaZdQN178++Z/TckQeBPxMcVmO7T8KgfKZ1a3WRilFgtPQbhpzB3eAhFxRtpSI3a7hp4SpZzxbztIerniY0g5ktBNpum4KvbmEVTbtY/6qjuF/lM/oRziyjvmoxZnK+4z49zvqMf4R85XqVAd+Zu8ge7WOb8FEXX5WmtU2RA+77zFFduceNSwFpD2R/KIQDsHlLIoDmfdJCgOZ90UisD2e6SDdksigOZ90l0I5mKFTpIumMtdCO2P0S9sgqdLH6WWuhEXQr2wKnSRZ5cFJPveYkhSp8m8xAo5zKe2ap6B7sQLd9zcWFu02E2hTp8veYLGYOnVABFrMri3NTcX5iKGN6N1yKAy3Gr31O++vdw0mk+Kfffs1AMNgtnpTL23Oxex3Anfa3CWRTTs8zFLbMpuWpqrKpGVRqq8AOyGpVWUWUKvcqj5TQWknMR+hTmPdFFqBxVQ/abzt8INmc8WPeTNToF5+8Rerjmf14RQyRhyeB8ZIYUzS9XHafI/CQOGA5+Jt8RLSKQw3aI4oDn7pa6AcPz+F4xQDebeXzI+EUK/RL2x8g9nzvDhRwue4E/K0Zqijl/EQPcCYoCHYAPCLrGEFXlf+FNPM2gzU5sB43PkLwEaRkTTHExNTY7te0jKPfBMn3gTyFz8BAmcojGqOUgMM3YBzY2kGpG9gc34bn5Som2IgjVhDgXtc2H4iINKLE2GvdeUNmilj9n1PZ94jSCwF7RJAdolTNHziVFsW9oe+OCPaH/V+UqBuwnuBMkub2T42Hxii1nT2h5N+URI9r3H8pUZjzUfxD5XjEji48Ax+Qii1hmHP3GMSPa90r5l9o+CgfONnH3vMD5QLFx7R/l/vGLDn7rfOA6QeyPEk/OSFfsUeA+cAwqrzjip91/L+8rnFHn5afCDavCrRqnkfEiMa/d5k/BZUNaMa0C30w5+Ufph+jaUTUjZ4F81+webH5yHrVuXkJSLyOaKLXzjoFsRKuaMTFJaw2KJ4nzjLimG4kd0r3jEy0DtiSd5J7zeOMYw3G3cAPlK14pUGOIPHX8VzJevNwIH4QBK94rwLC4w8QG/Fc/OSbaL8CFHJRaVLxSC7TxqjemY82a/ykztVjoAFH3RKERaKW2lTxdPewZj9635yTbWvotkHYJlFpA1ZKLbPS0zvqNfjpFMTp4opWl6zyVR4X+N5L1tvat3C3wmcK0kKkIuNXJ3sT4yGaV80e8IPmEXSQF4rwo/SxukgrxXgFLmRzSF4xMCeaK8heNKCXjZpG8UCeaNmkYoD3ivGjXgPeK8aKA8eQzRXgSJkTFHEBo1pMmRJhCjZpEmQZoWky8gasGWkSYE2qwRqSDNIkQqfTRSN4oFlZMR4pWUhEIopFSMUUUB48UUgRjR4pRGPHigMN8cx4pAxiEUUoZo8UUBozRRQpo4iihDxGKKA0i0UUihtBxRQHWQqmKKUCaKNFAi2+KKK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hQQEBQUEhIUFBQUFg8PDxUSFRQUFBQQFRAVFBQUFBQXHCYeFxkjGRQUHy8gIycpLCwsFR4xNTAqNSYrLCkBCQoKDgwOFA8PGiocHBwpKiwpKSwpKSkpKSwsKSwsLCkpKSwsKSkpKSkpLCwpLCkpKSkpLCkpKSksKSksLCwpKf/AABEIAMIBAwMBIgACEQEDEQH/xAAbAAABBQEBAAAAAAAAAAAAAAADAAECBAUGB//EAEQQAAIBAgMEBgYHBgUEAwAAAAECAAMRBBIhBTFBURMiYXGBkQYUUqGxwQcyQmJy0fAVU4KSsuEWI0Nzk6LC4vEkM4P/xAAZAQEBAQEBAQAAAAAAAAAAAAAAAQIDBAX/xAAnEQEAAgIABgICAgMAAAAAAAAAARECEgMTITFBUQQUImGB8DKRof/aAAwDAQACEQMRAD8A7JNrQ6bTE59TCB59nlQ+bzJdANqiTG1ROfFSTFWZ5ULzJdEuPB4wq4oGc2KsmK5mZ4TXNdH0wkwwnOrijzhkxrc5ieFLUcRu3EeY6Yw84ZMdM6S1vDStFaUTjrSI2jJpK7w0LRispftCN+0I0k2hcyRZZUG0hHG0BGsm0LPRiDelB+vCM2IipNoJkgt0c15EvNRCWmtS0IK0qM8G1WXW02aGa8G0ppibQwxIMmswbQYYcCoXubsqoRfq9UsbgcCc1iewcoQmBauBG9YB4y0bJOZFY1weMkpEJZwkRpwoIkdJlpXNG8g1CWGgmmolAegjQ2sUtjKB7JIWh/VYjQnpuHmqQsgi6OSZJG0rJZI+WKPBZZYgI0UlFiBjzj5jB3jgyUtiisYul7JANHzRRaXSx+kkQZJbSUtm6SOKkNTpKeOsm2B5TNw1Uq2aLpDDHBGOMEeUXBUgCsY/TmTbCmQOHMvROpjWMiapk+hMgaJl6HVBnMiKskUkSs1TJmeR6QxFYrRRZzXMcYkwRWNaKguVpMcRGbGnnK1o1pNINpHbGGQ9daCtGKy6wbSP6+Y8r5Yo1hdpahrSBa/GMTeNaSISZK0bLJASQEqBZIssNaLLLaA5YssNkjZIAssWWFyxZZAK0fLCZYssAeWLLCZYrQB2jhyOJk4+UQphiWHEyYxr85HoxzkSklQtysptA8RLVOurcJnKJINMThDUZy0ejB3SDYeU1J5yymLI36zE4zHZuMonuG+HgHw80lqq3EeMTUbxGcx3WcYnsyTRkDSmm9CDNKb3Y0ZrUpDJNB6V4JqE1GTMwp5IsksmlG6KW2aVcsWWHKRsstqDkihckUWLWSEo4YubKLm194GniRzhlUS9spLVP4T/AFLOHE4k44zMOvDw2yiJUP2ZV/dt5qf+6ONmVP3be7850siZ4Y+XxP09X18HOfs9/Yb9d0j6o/sN/KfynQyJ+U39vP1DP1sf2580CPsnyMgVnRf2kGJ95+cv259M/Wj25+w5iILNuqwAJNrBWJ46AXMyhtRDa9B+sL6rTNlGU5ic27rrumvuV3j/AKsfEme0g5I2WNU2zhxYsrLci10IuGF1On2T8pH9pUDxZdy9YVV62cLbUcyBLHzMSfhcT+wnlj5YJcdRa5Wrprx5ED7Q+8POPUxdNQCaq2OWxJU7xpum4+Vg5z8XiR0TyxZY5J4EHdw/vImoeQPieduU3HHw9ufJz9FliyxGt90+YkTiV7R4flN83CfKcvKPB8scCUsRtykm8v4UqrfBZk4z6QcLT3l7/gK/1Wl3x9ppl6dJaPONb6S6RVmp0arKgzMTlUBcwFzv4sPOZ7fS4nCgf5//AAmebh7a5Wfp6FHSsRuM4HCfSTUrNlp4YE2ZtaltAL8VEr4r6VCjFRSRrWBIdrZrdYA21ANxfjaZ53D9rys/T05NoHiLwnrCtPNMP6e4iooZcPTsSygFzckIz7u5G8RGwP0mmowX1YsxIUBGO86W1X5zO/CntLWnEjw9IciRBE4ej9JmHJs61EO46KbHwN/dNbB+l+FqmwrKDye6H/qtNxrPaWZ2jvDomVecEyiBV7i4NxzEe01rTGya0LxzhYONc85akiYTOFMUjnPMxSdWrhaZxwlnAYlUa7sqjKdWIAvdeJlQL2QiicZw2xnGZbjOsriGqNtYf9/R/wCWn+cf9qUf31L/AJE/OYlbA03PXRW0+0qtpftEoYP0foU6lRlpILlT9Rbb+Gmg7J48uDVdfL0xxbdUMZTO6oh04Ov5xzVU/aHDcZjmmvIeQgazUlF2CAc2Cge+dfrftz+x+m/eNbv3mcjV21hhuUOddKdPOfMC3vmVW9KKLMKa0lDMcozPTVtdNETM1/KZy+Pr3lqONfaHoBXTwlFdl0l+qirw6oA3kE7u4eU4eptuvc06GFrPkZqeZab2OUldaruAd2+xgTszalY3BND8eJ+K0h8ZjlX26/w3zK79P5dsNj0ltZALEkb9Da2mvly4StV2LTYgneCWXU6Fqgcka8xOKOztqUquWtjWCFK9RHVs4LohYUwGA6xtfuBOtjIbF2zjCG6arVB6B6qFhRsamnRoLA3JDBrb+dtRM8qfMNxxZ7xLrP8AC9IDQtvLDUaG667t/VA8TMjaGxxSsmd2DDiRoFDCw00vm93bNurt6lzJ37g3zmPtHF9NUQrmCrfMDbrA79RcrMaR6dedxPbo/wDDFKtldi92SmCLrlIAB5X485yo2Y/SFUqva2YgswP11BsV7vfOlwWxsQyLbFsOrcWVjoQLDfw08pkYWmaVVQzMzMhUk7rhme9jruAGh4SRjE2vOzx7SqPhMSrAh2I0zAOTuv7VuyEwL17/AOdwH3LE5hrprff7pssfnAVjp+uc1GNJlxpyipiP9M+ttBla1gbEqPCmX398g+0LixQMSoZRp1my5suu7S2/nC4rABmzXYE77FbbyNzA8NJVfZ2mjuCDcHS31Qtiq2BFgPlJ+ReFdlcrh3AvQFqqlSQg1Fg5RsovvG48U7pi/wCHcFU+tSFO9ypWo4uBmJJB0XRbzfGCYEde4DIygqdLLlIFjuO/vJlZcEwygkWDE3zNqpDj6hFgev42jqv4M7CehtHDv0tN3+q62YhgQykXuAO+ZuK9A2L5ulViCS2hXOOAO8A8CddNbXGvYuLIQLaKfhHq7z3n4zpThblsBsWotNukGVy4YBLMuX1atS6pvcL11AFrjTfvGBg6L0qqVnVlLNRSzAi1V6gFU2PDKHP/AOgnoTGBb9XjQ2efVKIbEEtoA9UVDuAakxzhuQZQpvzY74TbdEvihYfX6MVMp0B6JGYi33WB8DOxr7NpsGui9axYr1SSDcEkdsHU2eNSDbqqgvuFkyX/AJdJNJN4T2bhLCn0TPSJFMXQkbwB1l3N4ibeB9IzTcU8UVFyUp1h1VZvZdfstpv3HsmTTqdGoJ+wLm3ZrIbawq11Nxoc1QX4FqThL9oZl8p6I4k4uE8OMneWjZZzXoDtVqlJqNU3qUQlib9aky9Xfvtu8p1JFp6ceJjMPPPDyjwHlihLRpq2aWAJawVBWJzAGwFr98rAS5s49Y9w+Jnl40/hLvwv84GOzqV/qD39vbInZtLTqDjxP5y0T2c5C/Zzngt7VY7Op8uHtN+cq1fR7DsbmkpOmpLE7+d5ok9nCRJ7OXzm9p9pUMrF+ieGqiz0sw0Fiz28r2jYT0Ww1AWpUhTBJvk0O7nvmqe7iOHdGNuXE8OwyRIpjAgDR33cWv8AEQVXB3BHSOL2GhUHzAuJaZhbdwPCDcjly4Te+XtnTH089xoJqNdmNma2Yk26x5yKkQmL/wDsfT7T/wBRgwZbWkwf1aFotr+uUBmhKJ1/XKVHo2ym6ifgX4LOPrXaupyNZTVpsbaBgjcu8TrNjn/Lp/7a/ATIemAH/HVPiV/tOUTUtSrOeznzgK7aefOEdt/jw7JWeuGBtwuDcMp3A7iJtlJzzPE/1QTHt+HbCOx7OPxgXb9ecoie+QP690cns/WkGx7JURrfVOnA/CRcxnPfAs+g7h/SIDu0CXid+2BZ5q0ELSOaDzxZppmTYkXRhvurD3Q9J1qInHqrfmGHwIMDmlzEHr94Q+aAx5L6UubDwp9aDC2XoDTbmSKoI7vrTpujmLsFuv4H5TczTrhURThlczZssURaKbtKWhLGDrBWN2A0G8gc+czNo43oqTva+UX/AL9tt/hMr6PtrVMV0rVWuVZQtgALEE6abp5eLl0p24WP5W7L1tPbTj9oSBxae2nH7QjmkD7+XODeiNPHlPM9JHGp7abvaEY41PbTh9tYNsOPd2SLUR8OA590oMcYntpvH217JFsantpv9sdsF6sL+PZ2dki2HXlxJ3Dt7IETi19tNx+0JFsWvtpw+0JW9XW5058B+UVXDLY6DhwH5SjjcU3+Y/4m+Jg7wA0kgw/RmoQUd8JSOo1lcMJOnUAN/lNI9G2Gw6Kn+BePYJzNfaLOuLFsvR1q1JTc6gU2bMPKdB6O4gNSpkajJa47P/U5/FkBMX/u17301KVRz/Vpx8t+HOjHVBudvMn4x22pUJJLXvvuF5W5SqATew0AJY33CDLds9HRyX02u4HA9/8AYiTG2TxTyJ/vM0Andc21PYO2RLR0GtT2oGIGUi5A33+UsM3bMJKpUhrbiCOF7HnFifSNl/0GParg/ETMrDYZ+2AL6DuX+kTBq+mQWxNF9dRYr4jvEljPSYU2KPScFVBbVbWAA335/ESWtNd3gHeZVP0mR2CinUuQXGiWKhSxN83IHykKu30DWKOD1OC/bTMu5uIltKlqZ43STIbb9MAEhwGXpF6v2MxW+/mCI7bap2uSw1ZdVbeoBYeAImrhJxlqs1+J8CR8Jfq6uDfTo6ZA09heO+YdGvnBK5rDeSCOIHEcyJpVK9spJsOhBud1gpGviItmm/sTEgOLmwsdT3TVwuOqOK11By5zSKWIyhtGe54jlznFYDaS3uGDAA/VIM6P0d2wrO6ajMjhNN5C3N+W6JznwsYR5b6sCARxsRFPFdqbYZK9RRuV3UatuB374o536TljLtyuyMpruVbRgzsQR26z0P6JVHRVze/Xp/0GciPQ+nwdj3AfOd59Hezxh6dVVJN3Qm4tbqMLe6efr5l1h2Gnxg2I0058DH6T5yLVN3j8oVFrcuHKQa3Llw7Y7VdPCBqYkDiBuAuRr3SgrMOXEcIMkcuJ4d8rYzHBEZrrpqLta5toPE6eMxNmekmIq1VWpheiQ3uxe9tCd1oGzprpz4dsz/2aRiHq52IZQuTXKN3DdpY+czdselD0XyqiG7Gmty28nTcOyB2L6T1q1c06lOmilS4YMzEnQga9hgY53x7xsS4VrFxc2YCx+rdgTfvC+cF6yOYm4lKHDQuFbrrfmt/OZ9HaCMoYNoQCL74UYgLXRenDAqjqnR2Iu2t6l7aG/DiIsp6J6LEdDTygAWqaDgc7XHnMXHuCMWAQStRgwFtLpUIBtx46zT9DsQHpLa2jVlIHA52PwI85l1sLZsebEZ6gbvtSqi485z8w05HpO+QLRLQTMpZ3FjdwNQwz0zlHWFhlVx/H2SQFMBQM5tlzltCwAANhc2ubnxna5YqEOk9++Qv2QOIwSk3FSoozU2sOSghl+tuYkHstCNRUqqgsLXzG/WY3NtfIeEXJUJO9wOzd2ayIblyI8CLTUw+zkbKcpsLkgtfNcjfpu/OUXRELgqzG9iSco0tou/8ARmbKZtWgNQRobHuPA/rhC+kmEBqHTeFLHnYmw7uPlyksUVNurYC+gJ1JO8n3S5tlesLLvWm19TbqnQdmsjTG2LgQKqj/AHMv8SMpHjfz75Da2zrlLb8lBiRvzdCijyCjzM29kIoddNekUjqncSL3JHfG21SU0yALHoltYW0tz38JlWHtHZ2alRsLXQhtLWAr1Gt5tfwEu4XZ46AAi7B9fFAL+SASNOkeho2BsBVB/wCS/wA5sYHZrVqThERyOsA4QgNlYAjNoNfjAz8WuVV/iHwi2i5anSHOkV8M7iWMerKoy7+srdxGvwgzSqOlIIj3VaiN1G3M5Nt3IzcT0YmOpU6ChGYKAbob2F7NSW4v4y76N1bYhO3MvmjCHo0CEIzWNktwIIQA/wBJi2fh3pVUd6i5FIJ6/Du5yRPhqcZcN6QYZziqpVHILkghTbXlFOj2ltCoKrhdVvoVXMCLDcbaxSVLVKNHabZ6tiRdkPAnRB923uneehNdqtOoeky2ZRoF16jHiJ5/h9o0w1QlB1mQr2AUwDx5zUwPpSKQIp5lubm2Tfa3FTMVNp1dxhWb9o1U6Q26Ci5ICXuKjAfZtuJmwcOdP81/tcKfZ92eWUvSVhiXq9IwzU0S4tc2Ym31bS1U9MavCpUPu+Amh2mHqM9WsrVGIplFT6o0amrG9hzJlHbq5KuEAZrNXVT1m3FT26aE+c4kekFcO7Kahz5Sesw3C2vOBxe0cRUNMnN1GDr1mNiAdd+kD0P0ioqKBILX6TDj6zHfXpjdeXjTW/1W3nifme+eZYjE4motixIuhIzNwYEb9OEOVxJ/1j4OPzgptbXwytXUAW/+RSve241AvP7whcHQRMWRZDYFfs2NlAvOYq7OrNvqHerb+IN76HfJHZdXjVfzMlrS5XcGvayW6NgNF/ejjbfrHNvu8P1ulA7EN7l3va3Hde8NhNm0UcNWLFFu7Ata4UE28wJbKRwLhKSBioIAuDofESzjEpvWSq1VTkp0bKtsxYuwA38CoJ75VajRxFqoQgOL5SxOUg2tfwhKWBpKQcq6WO4E77yxlPcnGHd/R6QEcLfKKrheG6mAV7xaxgtq7QFB8QGDHpH6tiOr1TzPbOQx22GpBmoOVVnZxl6tw5JvbtuJWwO1qlVmzvm3EXtofLv1mJzicuvd1jgTy5ziekLQW+657rmE9Tf2G8jEKrHcW8CZPoah4OfOdN3DVT2kr0aTVCtgtj1t31gN3HfLlOnTq5Xw7DoyF1qNY57DPowBte9tJF9nsd6/zED5wdLZ60xYFFG+2a+vhflJsurapV1QC7IT2MJmVaCtUZmqKoJJFrufECD6NBvqDwVjIlk9pz3KB85LKSxWEo2OWq7HgAmX3kwuNxa9C5vdwrZAVtZsllF7EaEQBqp7LnvYD4CRNVf3YPexMdZWOixgMTTyozXz2Uta9g41IAPJh7oerjaR3qzaZdQN178++Z/TckQeBPxMcVmO7T8KgfKZ1a3WRilFgtPQbhpzB3eAhFxRtpSI3a7hp4SpZzxbztIerniY0g5ktBNpum4KvbmEVTbtY/6qjuF/lM/oRziyjvmoxZnK+4z49zvqMf4R85XqVAd+Zu8ge7WOb8FEXX5WmtU2RA+77zFFduceNSwFpD2R/KIQDsHlLIoDmfdJCgOZ90UisD2e6SDdksigOZ90l0I5mKFTpIumMtdCO2P0S9sgqdLH6WWuhEXQr2wKnSRZ5cFJPveYkhSp8m8xAo5zKe2ap6B7sQLd9zcWFu02E2hTp8veYLGYOnVABFrMri3NTcX5iKGN6N1yKAy3Gr31O++vdw0mk+Kfffs1AMNgtnpTL23Oxex3Anfa3CWRTTs8zFLbMpuWpqrKpGVRqq8AOyGpVWUWUKvcqj5TQWknMR+hTmPdFFqBxVQ/abzt8INmc8WPeTNToF5+8Rerjmf14RQyRhyeB8ZIYUzS9XHafI/CQOGA5+Jt8RLSKQw3aI4oDn7pa6AcPz+F4xQDebeXzI+EUK/RL2x8g9nzvDhRwue4E/K0Zqijl/EQPcCYoCHYAPCLrGEFXlf+FNPM2gzU5sB43PkLwEaRkTTHExNTY7te0jKPfBMn3gTyFz8BAmcojGqOUgMM3YBzY2kGpG9gc34bn5Som2IgjVhDgXtc2H4iINKLE2GvdeUNmilj9n1PZ94jSCwF7RJAdolTNHziVFsW9oe+OCPaH/V+UqBuwnuBMkub2T42Hxii1nT2h5N+URI9r3H8pUZjzUfxD5XjEji48Ax+Qii1hmHP3GMSPa90r5l9o+CgfONnH3vMD5QLFx7R/l/vGLDn7rfOA6QeyPEk/OSFfsUeA+cAwqrzjip91/L+8rnFHn5afCDavCrRqnkfEiMa/d5k/BZUNaMa0C30w5+Ufph+jaUTUjZ4F81+webH5yHrVuXkJSLyOaKLXzjoFsRKuaMTFJaw2KJ4nzjLimG4kd0r3jEy0DtiSd5J7zeOMYw3G3cAPlK14pUGOIPHX8VzJevNwIH4QBK94rwLC4w8QG/Fc/OSbaL8CFHJRaVLxSC7TxqjemY82a/ykztVjoAFH3RKERaKW2lTxdPewZj9635yTbWvotkHYJlFpA1ZKLbPS0zvqNfjpFMTp4opWl6zyVR4X+N5L1tvat3C3wmcK0kKkIuNXJ3sT4yGaV80e8IPmEXSQF4rwo/SxukgrxXgFLmRzSF4xMCeaK8heNKCXjZpG8UCeaNmkYoD3ivGjXgPeK8aKA8eQzRXgSJkTFHEBo1pMmRJhCjZpEmQZoWky8gasGWkSYE2qwRqSDNIkQqfTRSN4oFlZMR4pWUhEIopFSMUUUB48UUgRjR4pRGPHigMN8cx4pAxiEUUoZo8UUBozRRQpo4iihDxGKKA0i0UUihtBxRQHWQqmKKUCaKNFAi2+KKK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QTEhUUEhQVFRUXFRgXGBcWGRcaFRUVFxQYFhQYFBcYHCggGholHBQUITEhJSorLi4uGB8zODMsNygtLisBCgoKDg0OGhAQGywcHBwsLCwsLCwsLCwsLCwsLCwsLCwsLCwsLCwsLCwsLCwsLCwsLCwsKyw3NzcsLDcsLCs3LP/AABEIAJkA0wMBIgACEQEDEQH/xAAcAAABBQEBAQAAAAAAAAAAAAAAAQIDBAUGCAf/xABIEAABAwIDBAYECwUHBAMAAAABAAIRAyEEEjEFQVFxBhMiYZGxMoGhwQcUNEJScnOCstHwFSMzYsIkVJKz0uHxQ3STohZTY//EABkBAQEBAQEBAAAAAAAAAAAAAAABAgMEBf/EACMRAQEAAgEFAAIDAQAAAAAAAAABAhESAxMhMUEikTJRcWH/2gAMAwEAAhEDEQA/APuJXz0fCYG13U6uGyUxVq0xU6wnN1NU03Fo6rLMNzEZraar6EuOrdDsPi2f2jt5atcsLOwWh9Rxc12U9q8GStTX0OodOKbiwik7I8uyvBEZGgFziCAREixtcXMrrKVSQCN9/UV87bsDF4f4oHuNdtOMxAGZhaCHBtrtLb3vLQN4j6BhWNDGhgAbAgDQDdCZa+CZQ4nEZMtpzODeU71MqeP9Kl9p/SVJ7SrkolCVRSJUJEBKEIQKhIhAShCECoSJUAhCEAhCRAqEIQCEJECoQhAFZOw8E+l1rXkEGs97SCTLXuLhrpExFxa0aLWSICEBQ1sWxhhz2tP8xA805mIadHNPIhNJtIqOP9Oj9p/Q5Xcyp4uDUpfWJ8G/7qz2lXkKNx0HFBZ3nyUaSITGWEeeqdKBUJJRKBUJJRKBUIQgEiVCBEJUIEQlQgRCVCBEJUIBCEIBIlSIOd6SHtt+r7/9llNH6gLp9pbNbVguc5pAiW5dNfnArn37EqCpTDa8tcCXSxsgiIgggbyvZ0urjMdV5uphbls1h5KRtchwudHce5an7CA/6h9YC53E1208UWPqBtNrDNRwApgmDGvpcit9zDL0k6eUajcQ63aPie5Un9Jy0kEVBBLSTEAgxedFQxXSTDMl3Wh7G2Ja1w7bj2Gw6JnK7TgFRodLXVCRTweKqCLOZTcR45cvtUymN8+munbPc26FvSwASS9o4uYBw/1AW3qeh0tpG3WMF8vaDhfxWNX2y5hPW4PEMAYXy9rcpa0S6IdrcWRtV9N1FpphkuLHQcgdldcyD3G659uX1p17nTn8pf26Wj0kpuntMgENJLoEkSLnirdLa7HaQeTmlcVs6th3yx9F/E9h0dm0yDwJ8VoO6N4cychl2pBdcwfbqs5dLzrSzPp33b+o6wY1u8FVq+3KbNW1T9Sm93taCucp9HabCCypVbBnLmbGuhBbfRUdrtxfWE0OsLC0eiWwDDwbOji3wU7ck3VkmWWsb+2ntD4ScJS9JmIHOi9v4gFlV/hiwjDBpVpgG4aDBEg6prtpY0Oh7HgGoD/C6wCk4QJje03jfKy8bjXl816NB8NHYdSDM+ao5l57U2BtxWdY/wBOvYyvjc/bUo/DDh3khlCqSATcsAgXJ1UA+GnDEwKFY+tqsVeiODNNjzhWUX1C1jwwlpDXmHiW9yq434KsI+erqVqbjYmWvkfeE+1b4YvNctXS074XaDT+8w9VoJgGWn3rQpfCpgeznNSnmEjMw3GkiPWuV2t8Fzqh7FdpbF2uaQZDpEEE7iR61z+1fg9x3Zmm1+Vok03A3k52taYJsRHJThCZvsWC6b4CrAbiaYJ3POT8ULdpYhrgC1wIOhBBB9YXmHa+yKwLeto1KWVjZD2OENI9EE94A+8F9y2NgWfEaTg3K8YdpDmS10hki41Wb09LzdhKJXGbd6Vfs6pRZWz1adQVDngF9IU8gJdHpjtjgbHVdVgMcytTbUpPa9jhLXNMgrnZY3LtaQmNdbgnKKVCEIBIlTSg5bpQ7960fyf1FY1KmAZAiOEhaHSysBXvPoDQE8eCx24tv83+F/DkvpdGfhHizv5NF7iRDi4g7sxvcd6wRhqTsS6iWDq+rdLRIE2JJjkFpDGM3z6we7uWPh8aPjbnQAMpBdeCJsfVA8VrxPi41v7PwjKMCk3IBwjcbbu9N6RbWrNw7y2tUaQJBbAM23wq9baVNrm9oXJFjIBtqRpoqHSTFNOHfDgbDQg8EuGN+MzKua/aVWp/EqPf9ZxI8FdwREhYdB608A/tDmrJJ6K+i7NqwQMsySLeJlXKVSQCNCJWTgMaxjmNdq7Pl5hjnHlYK/hyQ1th6I3rlf5U+Lb3WSYU9m6oVX1M2gyQZFs07iDwUuFxAAggjnfyTXhWjmHmlzKp1zeP69af1izohm0X2p/aM8yrmdZW0qn8P7RvmVYNVXiq71iUVFnOrpBiFLirULgRBgjgdPArO27VyU6WU5W9dTBiwDc2h3ATCkZXS1q4LXtOuV24x6J3ws3FrGs/pv0WdjmUyyoGuYx7YcPSDw3NcaHsrH6D0K+AxQw1VjhTrhxF5Y2o0T2D3tFx3Bd5h64OhCmq0w5zCYMEkdxyke8rhdyarcu6sZN+9JSfJcOBj/1B96eSoqBu/wCt/S1cnVOhCEULIr9IMM2Zr0hlcWkZ2yHNMEETMgiFrrz30iw1H4ziXGkJFWsSc1QE9tzif4kSmmcn0Dam1qeIf1lJwcwiJ7xqqbX8v0FzWw8S1tIBjHNbrFzr3kyrrdrty5oOXiRHPUr6fT8YTbyZTeV03Os5fqFEHdvd6B9p/wBly2zelbaheYlocwMABzQ6xzetWMbjnZ81JoLwwAB0gEXnROcvmJxsau0ca1tWiyRJfOk2MjXQaLN6S4oOpVG5HNyOYJIs6folU8Rtgmkyu+k01GiYlwb6YAvF9Z9azsVt5+IoVQ5gaWPaBBJnUmbCNArcosxqtRctLZ9TtDn71hUcQLiDbu4q5hNoNaQSbZoiDPzbndF1mZzw1ca+iYa9ejpYVt+k0yNFr1qzwGZGh12h0uiGfOI4kcFzVCoS9hYY/d1zIjUU7eYV7F4rEBzRSZTLYZJe4g6nNp3ALnf5Wk9LnSN5OGrAFwJYRLZJE2tF5XL9DHO+MVHTULDTI7YcAHBzQPSAvHvWwzG4nI4mlTzgw0B5yubl1mLGe5UdnbSxNg7DtDS+7hUkgFzsxiBofMLXLxodJVxQDgIN5vFhHE8VmbV6TmhrQe9uksc2e6xuqGJ23UYCX0mtGaATUaM2sa6aDxVDaeI67/pucGiZbVAhxAOUwbnRT/BNi+nlN0ZqFduUh5kCMrZmL96kHwjYX5wqj7sxPIrnGUyGzkeZb850+oSd/vWXiMIA0vcwi5BG83jduS8mpp3dTpzhdC97ebHctwPBPb0xwlv37RMahw101avnm3KDYbYjskyPrOj3rH2s4BzBEHIw8zFvJZuVkWYSvs1DpVhTEYmjf+do8ytaltMFstcD3gg7vyXwisySwgWyM5E5RPsX1PZuJ7IDRo3lJ6vUJPKWTF12z8cMz4+kNPqNTOkfSCpRa11FuZ4JsQTY62BC+cdIaYqVQWvcw5XTlJbJkQba6BWdj1yxxLqjyMtg5xcBcX9YkJx3fJJqbb9HpNVr1Wmq0NIb80VG2k7i6J1WvjfhDpUA45M4kGQ9scDO8aLmcTtEGwcDfTfa6+abfovLiGS9sEHLeO0bEiY3LPWw/GcY1075816pwtbOxj9MzQ7xAPvQodktihSH/wCTPwBIvI7rq8n9KtoVBjcWM5j4zXGsiOteAPCy9YLzb01GDqYmuQ89aMRUa6zt1Uh1ssbnXVmO0rP2Ptmv1XYFPK0wS8nnrMRdZm1tqVHUhSOQhriZZOo437109TbODZSFOmGvAEQWmDr6RIvuWdg8dg6VOqAMzi05Q5pIJjSYgXK63O61tnjPbkqVctMtMHWeV1p0ekNdhnOSdLwTHDuVrY3xYB4qg/MLSZJ4VJgcz6k12Hwxq/xHGnlHaDTmzQdxE/8AKx/i2Q6j0oeAGllNwAsHCRqNRN9FYbWqODy1rMtRweYBABFobfRQU8DhC4TVc1uUfNcZdJzDSNMnitujj8HRZTZTe6oA7tZg+S06m4tC3zy/tNRhV6jqfagGe42gRr6lWGM5agzBXS7f2lgX0HhmYvjs2eAHcyAuJz+1c87dmtukr9JXwBS7Ppw6TMOABAk2BgeCzT0lxUtJrPlpkX0MRpvVOnVBIkSN+5Xzg8MSyKrmguhwLCSGhvpTz3LPLK32kxixhumeKY/MauYb2uAynjpou62X0mpvpNIa+TMwAQDJJjtbpXAUNk4cvh1dzWRrkMkybXEC2XxXR7HOBpUmhxc4kBxkPJki4tZdsM8p9XLCX4TpFtPrsQykA8ANzQRBL5sIBuIv61sjaTGiDTqA2JhouYAk37lwG0srsWXUzLOsY4DK4HKHAEQQOBXT7S23hmMJZQJOgzWF+N10nVqXpyyLVTaBhobTeRbUD171KXNIuHx9QfmuaZ0naXD9wABwIM95zDUe9Tf/ACOjM9Q4zHpOiL3jIQB4LN6u/rWPT18bWJyPgEO4eiN5nee9ZmM2JSqOBJqAwBPZ0A5pKPSqmAP7OCe+LcLjVXMH0lpvAy4aXaEAjW3d3rNzl+ta18Rfs2llDZJgCD2ZsIG+Ny28PtFgaLPmAIBZyMSeCrN2wTphB4n/AEqVm1Kv91aOZP8ApWsc9fWMsd/CYrEMLg5rXWAF3M4zoHLPqbRyOEU6zo+j6JE7439y0a21sQPRwzD973FYu0du4xvVxT6sA3gAh1wYcT607v8A04/NL1TpFTy5qlN9O/zrSeDRF1zGN2m0klj3ARwM7+9PxuOrV2gVDng5oyQQTvmLcllVBDS2NxN+HPULGXWt8L2pHrPZH8Cj9kz8AQjY3yej9lT/AABC5NLq8p7bj4/iyQPlOKF95NaoAvVi8mdIz/bsZP8Ae8R6v371LalZzdRPFG/jfuhFQE8FEWxrCzyZlX8PXAtuylp9YMX4qu8gQN0nh56qOmYvNt+ikqNmIU5eUS1KgLAODi6frNYNPuqq50KelTO8cN+5D8ODrPir3DlFWoSQmkt75haNPDjvT/ivd7Cs91OTMo30Vmm4kRPr8fzVxuEJ+Z7E/wCJu+iRzgeZTnb6hyvxWGYiCZF9Y3xPkFNTqOAie6LHzUjcKe7/ABNHvTuo4uaPH8k3kbyNp141DTzn3EJcZXD2FmRgki4Lp9pKkp4L+fwBKmGz+Gc8m/mrJ1D81HDtptYGup5iHTmzEHLLS4a/yq1GFNurqt5OnzlWGbJJ+Y88y0KelsQ/RA5uPuC3Jm3LnFEYfDHSpUHNs+TVPsxwpns1AWiuCJADi0tDSbGw7u5XmbE45B/iPmYUo2K3e7waz8lqTJreX1sNxIO+fWn5wsynsumPpeox5AKWu0NbDXFoO+ST3RMklbgtVq4AJzAagHW+mnNc/tDGPYC2Ozl+feXGQJuYuUYjENDHBri54JBlsHUGdBaDuXP4jH6tBlt7XvPfqpalLhdpvYXQSCRldpp579QotoY3rA4kmYgfRy5YuFUq0zqL3ubxPMqCq/smeB8lzR7C2N8no/ZU/wAAQjYvyej9lT/AEI0ury70g2c04zFEvAnFVzZpm9d69RLzjt/Bg4vEz/eKx8arjuV1s8fXP/EKf0nHkB7ym1sBSFnAnwC1mYJo3D1qcYZusKzGEkc/8Upf/WT94/kpadFu6l7X/mt5tMD9eaeI4K6i+GMyg7dSaPug/ilPGEqbmtHqaPILYlPa5XUiMungap1cpf2Y86v8P+Voylz8U0bUxsbi4p7NkUxun1q1mjuStfvKCJmzqQ+bKmZhWbmt8AjP3+Kex17XWlO6qNwHJJITXHLcwOcBVamPpjV49Uu9oEImquymzdZdfbVMaBx8G+9U63SA/NY0d5JPlChI3yUEnguSxO26u50coHtF1UdjHm5JJ7yfJZvUxnstkdjVxjB6T2jumfYJWZtDa9OIHbIMi0Dx19i5rrOMpC/9Qufe36Z5z4sYrHvdmiwLpIHKIPdYLNDp92gQ9xCY7wVltWeTySNOMdyirmxtu8E4GbSRw5pMQOyb6jcg9g7F+T0fsqf4AhGxfk9H7Kn+AIVVdXnbbzoxWJ/7it/muXoleeNvfKsQRPyitP8A5XetWCiP+I08E9p7uf5oFEnu5fqEhZFyQOZA8ytKeHHcEBwH6Nkw1mDV7SO4EppxjAM0ON99vaqaqw0pQP1+Xes+ttSfRYBzM+9V37Tf9MgcGwPJF4tsMM6HyTX1ANXNHrE+AJXM1MZOpJ5lV3YtZ5RPDp37SpD5zjyHvJUTtstHotP3iB5LmjWPJMeXbvFTuROWLoH7bduDR6p81Vq7We7V5HKw8AsVxcm5XJz8Lyi/Xxc7/eoDiVVLwNyc14K53Os3qVPnJvKHAG+9Q+tExvXK7rlbaeIQXKLPxRPBOKaPB70jnT3ngmPbI1KboNVqRrRj5KY5qmBCY8BdI3iYOARiB2TyKblRWd2XcvctNPYmxfk9H7Kn+AIRsX5PR+yp/gCEF1ebuk2Pe3FYiQ1v9orRAEx1rrk8l6RXl3pp8sxP29b/ADHKW6WVTq45x1eT6yq1TEKtU0UfHknKpyqy7E21RUxpIAvA4qBuiadCsXOlyp4xJKcTPFR4fRSLnlnXHLOmPbG9OImL80VNUjEv9s7Dmd6GuKcot4QSGsTqmituUjlUf71Z5anlNZNdG4KMaKWn+vFUREc0hU1ZN3LTUMcQUQih6Sc/VRTDzSFvfdCYtQhDZGdCWpu5KxpG5JUd2TyPknOTKmh5HyWlex9i/J6P2VP8AQjYvyej9lT/AAB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000396" cy="2247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071834" cy="230387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5918" y="714356"/>
            <a:ext cx="6072230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Спортивный комплекс «Шахтёр»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1285860"/>
            <a:ext cx="4500594" cy="50783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Чудом современной архитектуры и украшением города считают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киселевчане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спортивный комплекс «Шахтёр», который расположен в самом центре.  Уникальность его в том, что при его строительстве были использованы самые современные строительные материалы. 23 метра в высоту (рост трибун – почти две пятиэтажки). Стадион вмещает 4,5 тысячи горожан. 36 мощных прожекторов способны дать освещение, сравнимое с дневным светом. В трибунах стадиона встроено множество помещений, которые функционируют, как единый живой организм.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стадионе предусмотрено все для того, чтобы город стал сильнее, спортивнее, здоровее.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76" y="1071546"/>
            <a:ext cx="728667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 «Мужеству посвящается…»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SC_0797"/>
          <p:cNvPicPr>
            <a:picLocks noChangeAspect="1" noChangeArrowheads="1"/>
          </p:cNvPicPr>
          <p:nvPr/>
        </p:nvPicPr>
        <p:blipFill>
          <a:blip r:embed="rId2"/>
          <a:srcRect l="13768" t="14299" r="9045" b="19597"/>
          <a:stretch>
            <a:fillRect/>
          </a:stretch>
        </p:blipFill>
        <p:spPr bwMode="auto">
          <a:xfrm>
            <a:off x="1214414" y="1785926"/>
            <a:ext cx="7072362" cy="45446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7429552" cy="449353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… Память о войне - как осколок в сердце…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Киселёвск свято чтит память тех, кто отстоял наше будущее. В городе  7 памятников, посвящённых Героям Великой Отечественной войны и локальных войн.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На площади Победы, которая находится в районе Шахты № 12, в 1970 году был открыт памятник «Мужеству посвящается…». Особенность этого памятника в том, что создан он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художниками-киселевчанами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братьями Василием и Михаилом Селищевыми, а название памятнику «Мужеству посвящается» дали сами горожане.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Памятник расположен в одном из красивых и уютных скверов Киселёвска. Он  олицетворение каждого из 4416 киселевчан, погибших в боях за свободу Родины.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ПАМЯТНИКИ КИСЕЛЕВСКА\памятник Скорбящей матери\IMG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2676"/>
            <a:ext cx="5143536" cy="44273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857232"/>
            <a:ext cx="528641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«Скорбящая мать»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215238" cy="378565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Памятник, получивший в народе название «Скорбящая мать», посвящён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воинам-машзаводчанам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погибшим в годы Великой Отечественной войны. Среди фамилий заводчан высечено и имя Героя Советского Союза Ивана Сергеевича Черных, который до войны работал на заводе № 605.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Авторы памятника – художники машиностроительного завода  А. Ершов и В. Карасёв.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Объект представляет историко-культурную ценность как один из наглядных источников исторической информации о годах Великой Отечественной войны.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Памятник занесён в Реестр историко-культурного наследия Кузбасса.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3857652" cy="43088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Посвящение Киселёвску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emoblast.ru/uploads/2012/01/Kiselevs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00174"/>
            <a:ext cx="3720402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714356"/>
            <a:ext cx="4357718" cy="424731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Поднявшись копрами над ширью таёжной</a:t>
            </a:r>
            <a:br>
              <a:rPr lang="ru-RU" dirty="0" smtClean="0"/>
            </a:br>
            <a:r>
              <a:rPr lang="ru-RU" dirty="0" smtClean="0"/>
              <a:t>В истоке медвежьей речушки Абы,</a:t>
            </a:r>
            <a:br>
              <a:rPr lang="ru-RU" dirty="0" smtClean="0"/>
            </a:br>
            <a:r>
              <a:rPr lang="ru-RU" dirty="0" smtClean="0"/>
              <a:t>Ты вышел из мрака годины тревожной</a:t>
            </a:r>
            <a:br>
              <a:rPr lang="ru-RU" dirty="0" smtClean="0"/>
            </a:br>
            <a:r>
              <a:rPr lang="ru-RU" dirty="0" smtClean="0"/>
              <a:t>И встал у горнила российской судьбы…</a:t>
            </a:r>
            <a:br>
              <a:rPr lang="ru-RU" dirty="0" smtClean="0"/>
            </a:br>
            <a:r>
              <a:rPr lang="ru-RU" dirty="0" smtClean="0"/>
              <a:t>Ты кедром могучим – корнями и кроной –</a:t>
            </a:r>
            <a:br>
              <a:rPr lang="ru-RU" dirty="0" smtClean="0"/>
            </a:br>
            <a:r>
              <a:rPr lang="ru-RU" dirty="0" smtClean="0"/>
              <a:t>Проросший из недр, устремляешься в ширь.</a:t>
            </a:r>
            <a:br>
              <a:rPr lang="ru-RU" dirty="0" smtClean="0"/>
            </a:br>
            <a:r>
              <a:rPr lang="ru-RU" dirty="0" smtClean="0"/>
              <a:t>Шахтёрскою каской, как славной короной,</a:t>
            </a:r>
            <a:br>
              <a:rPr lang="ru-RU" dirty="0" smtClean="0"/>
            </a:br>
            <a:r>
              <a:rPr lang="ru-RU" dirty="0" smtClean="0"/>
              <a:t>Тебя увенчала родная Сибирь.</a:t>
            </a:r>
          </a:p>
          <a:p>
            <a:r>
              <a:rPr lang="ru-RU" dirty="0" smtClean="0"/>
              <a:t>                                        </a:t>
            </a:r>
            <a:r>
              <a:rPr lang="ru-RU" i="1" dirty="0" smtClean="0"/>
              <a:t>(Василий Лунёв)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143512"/>
            <a:ext cx="4429156" cy="120032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карте нашей Родины много чудесных мест, но Киселёвск – это наш дом, и каждый </a:t>
            </a:r>
            <a:r>
              <a:rPr lang="ru-RU" dirty="0" err="1" smtClean="0"/>
              <a:t>киселевчанин</a:t>
            </a:r>
            <a:r>
              <a:rPr lang="ru-RU" dirty="0" smtClean="0"/>
              <a:t> своими делами пишет страницы его истории.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511530"/>
            <a:ext cx="771530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Памятные и исторические места города Киселёвска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2071678"/>
            <a:ext cx="4286280" cy="347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Города, как люди: каждый, большой или малый, имеет своё неповторимое лицо.</a:t>
            </a:r>
          </a:p>
          <a:p>
            <a:pPr algn="just"/>
            <a:r>
              <a:rPr lang="ru-RU" sz="2000" dirty="0" smtClean="0"/>
              <a:t>Киселёвск не может похвалиться древностями. Ему всего 78 лет. Но за годы его существования в нём появились многие исторические и памятные места, которые  дороги каждому жителю города: это его памятники, площади,  улицы, дома, храмы…</a:t>
            </a:r>
          </a:p>
        </p:txBody>
      </p:sp>
      <p:pic>
        <p:nvPicPr>
          <p:cNvPr id="19458" name="Picture 2" descr="http://www.shahter.ru/img_gallery/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167039" cy="47343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357298"/>
            <a:ext cx="65008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Защита киселевчан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143116"/>
            <a:ext cx="6429420" cy="28315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Киселёвск символически защищён четырьмя храмами со всех сторон света.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Если соединить линиями точки, где находятся церкви – Храм иконы Божией Матери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Скоропослушница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храм святых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первоверховных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Апостолов Петра и Павла, храм в честь святого благоверного князя Александра Невского, часовня святой Варвары – покровительницы шахтёров, - на карте нашего города отобразится «крест».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764386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Апостолов Петра и Павла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Рабочий стол\для презентации\DSC0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832985" cy="287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1857364"/>
            <a:ext cx="4143404" cy="4708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святых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первоверховных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Апостолов  Петра и Павла – один  из старейших в Кузбассе. Согласно историческим документам,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Афонинская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церковь возведена в конце 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столетия. Для строительства  церкви использовали крепкую сибирскую лиственницу. Сруб сердцевины храма возведён при помощи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самокованных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гвоздей.  Половицы – просто пополам расколотые брёвна, которые сохранились в первозданном виде до сегодняшних дней.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Рабочий стол\для презентации\DSC0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928670"/>
            <a:ext cx="3357586" cy="27726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57686" y="785794"/>
            <a:ext cx="4214842" cy="5632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В истории православной обители были  трагические страницы: с 1932 по 1947 год здесь был открыт  сельский клуб. В 1947 году церковь была возвращена православию и заново освящена. Прихожане возвратили иконы, которые удалось сохранить. Самые ценные из них – святые образы «</a:t>
            </a:r>
            <a:r>
              <a:rPr lang="ru-RU" dirty="0" err="1" smtClean="0"/>
              <a:t>Иверской</a:t>
            </a:r>
            <a:r>
              <a:rPr lang="ru-RU" dirty="0" smtClean="0"/>
              <a:t> Божией Матери» и  «Пророка Илии».</a:t>
            </a:r>
          </a:p>
          <a:p>
            <a:pPr algn="just"/>
            <a:r>
              <a:rPr lang="ru-RU" dirty="0" smtClean="0"/>
              <a:t>  В настоящее время Храм является памятником истории и архитектуры 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 областного значения, сохранившимся вместе с интерьером.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Рядом с Храмом есть источник, и назван он Петропавловским. Устные предания гласят, что ночью у водяного зеркальца иногда видны горящие свечи.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2000232" cy="26669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57242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Храм в честь иконы Божией Матери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Скоропослушница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D:\Мои документы\Рабочий стол\для презентации\DSC0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6858048" cy="411571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857232"/>
            <a:ext cx="3643338" cy="5632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Прообразом этого храма послужила Никольская церковь в Московских Хамовниках как наиболее яркий образец русского церковного зодчества. Уникально и название. В России нет церквей, названных в честь Божией Матери «</a:t>
            </a:r>
            <a:r>
              <a:rPr lang="ru-RU" dirty="0" err="1" smtClean="0"/>
              <a:t>Скоропослушница</a:t>
            </a:r>
            <a:r>
              <a:rPr lang="ru-RU" dirty="0" smtClean="0"/>
              <a:t>», первообраз которой хранится  в греческом Афоне. Особенность храма – отсутствие позолоты в отделке алтаря, изготовленного из сибирского кедра. Под солнечными лучами сияет сам кедр. Из него же сделан резной иконостас работы алтайского мастера М.И. Селезнёва. Расписывали храм известные московские иконописцы.</a:t>
            </a:r>
            <a:endParaRPr lang="ru-RU" dirty="0"/>
          </a:p>
        </p:txBody>
      </p:sp>
      <p:pic>
        <p:nvPicPr>
          <p:cNvPr id="22529" name="Picture 1" descr="D:\Мои документы\Рабочий стол\для презентации\DSC0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572031" cy="34294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4429156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Православный храм во имя Иконы Божией Матери «</a:t>
            </a:r>
            <a:r>
              <a:rPr lang="ru-RU" dirty="0" err="1" smtClean="0"/>
              <a:t>Скоропослушница</a:t>
            </a:r>
            <a:r>
              <a:rPr lang="ru-RU" dirty="0" smtClean="0"/>
              <a:t>» заслуженно считают  прекраснейшим архитектурным ансамблем города.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6929486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Храм в честь святого благоверного Александра Невского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D:\Мои документы\Рабочий стол\для презентации\DSC0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214578" cy="29699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8992" y="1500174"/>
            <a:ext cx="4929222" cy="5016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Александро-Невский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храм находится в восточной части города Киселёвска, в жилом районе, расположенном вблизи крупного промышленного предприятия ОАО «Знамя». Здание храма органично вписывается в окружающий ландшафт. Золотисто-желтая окраска его фасадов великолепно сочетается с зеленью высоких сосен, окружающих здание церкви.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храма в стиле классицизма был разработан Новокузнецкой творческой мастерской архитектора Виктора Николаевича Усольцева.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освящен 12 сентября 2006 года епископом Кемеровским и Новокузнецким Аристархом.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311859" cy="196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14356"/>
            <a:ext cx="552144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Церковь  Преподобного Сергия Радонежского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kb.kiselevsk.biz/foto/S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184223" cy="29289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72066" y="1357298"/>
            <a:ext cx="3571900" cy="313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20 августа 2011 года епископом Кемеровским и Новокузнецким Аристархом был освящён ещё один храм особо почитаемого на Руси святого Преподобного Сергия Радонежского, величайшего подвижника земли Русской. В 2014 году православные христиане отмечают 700-летие со дня его рождения.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786322"/>
            <a:ext cx="8143932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однокупольная каменная церковь. Здание прямоугольной формы, крыша двускатная, крытая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металлочерепицей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  фасаде здания  выполнена мозаичная икона покровителя храма святого преподобного Сергия Радонежского. Интерьер церкви украшает резной кедровый иконостас.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1393</TotalTime>
  <Words>1019</Words>
  <Application>Microsoft Office PowerPoint</Application>
  <PresentationFormat>Экран (4:3)</PresentationFormat>
  <Paragraphs>46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город Киселёвск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городам и странам</dc:title>
  <dc:creator>XP GAME 2007</dc:creator>
  <cp:lastModifiedBy>Соколов Павел Геннадьевич</cp:lastModifiedBy>
  <cp:revision>169</cp:revision>
  <dcterms:created xsi:type="dcterms:W3CDTF">2009-03-11T14:36:43Z</dcterms:created>
  <dcterms:modified xsi:type="dcterms:W3CDTF">2014-02-20T06:24:15Z</dcterms:modified>
</cp:coreProperties>
</file>