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07BE-6DD7-4978-A95D-6CFF1485F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6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C298-1E48-48A0-BB28-F0836D54C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5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76B7-EAC7-412B-BCBE-7D07BB0BE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73CA-C94F-4B4A-852B-7DE2CD68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0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3A27-A8F5-426B-B1D9-BFFD81FCC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2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829B1-8B56-4D5C-AE08-98B5DE983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AF86-A54D-47AB-8E87-ACF574DAA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8F0B-9EAE-4ABF-982B-2B054541C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0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09CA8-AF62-4B62-86D0-97156900C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9700-F061-4C5B-8B7B-A181B92F2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5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5B5B-A7A1-485E-9880-CBAD859E2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FD3987-AD8E-4679-90E0-976CB3A44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FF3300"/>
                </a:solidFill>
                <a:latin typeface="Monotype Corsiva" pitchFamily="66" charset="0"/>
              </a:rPr>
              <a:t>Чебулинский муниципальный район</a:t>
            </a:r>
          </a:p>
        </p:txBody>
      </p:sp>
      <p:pic>
        <p:nvPicPr>
          <p:cNvPr id="2051" name="Picture 6" descr="Эмбл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314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452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kern="0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/>
                <a:ea typeface="+mj-ea"/>
                <a:cs typeface="+mj-cs"/>
              </a:rPr>
              <a:t>Ответственный за организацию маршрута:</a:t>
            </a:r>
          </a:p>
          <a:p>
            <a:r>
              <a:rPr lang="ru-RU" altLang="ru-RU" sz="1400" kern="0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/>
                <a:ea typeface="+mj-ea"/>
                <a:cs typeface="+mj-cs"/>
              </a:rPr>
              <a:t>директор </a:t>
            </a:r>
            <a:r>
              <a:rPr lang="ru-RU" altLang="ru-RU" sz="1400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/>
                <a:ea typeface="+mj-ea"/>
                <a:cs typeface="+mj-cs"/>
              </a:rPr>
              <a:t>районного краеведческого музея </a:t>
            </a:r>
          </a:p>
          <a:p>
            <a:r>
              <a:rPr lang="ru-RU" altLang="ru-RU" sz="1400" kern="0" spc="50" dirty="0" err="1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/>
                <a:ea typeface="+mj-ea"/>
                <a:cs typeface="+mj-cs"/>
              </a:rPr>
              <a:t>Шматуха</a:t>
            </a:r>
            <a:r>
              <a:rPr lang="ru-RU" altLang="ru-RU" sz="1400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/>
                <a:ea typeface="+mj-ea"/>
                <a:cs typeface="+mj-cs"/>
              </a:rPr>
              <a:t> Наталья </a:t>
            </a:r>
            <a:r>
              <a:rPr lang="ru-RU" altLang="ru-RU" sz="1400" kern="0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/>
                <a:ea typeface="+mj-ea"/>
                <a:cs typeface="+mj-cs"/>
              </a:rPr>
              <a:t>Михайловна</a:t>
            </a:r>
          </a:p>
          <a:p>
            <a:r>
              <a:rPr lang="ru-RU" altLang="ru-RU" sz="1400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/>
                <a:ea typeface="+mj-ea"/>
                <a:cs typeface="+mj-cs"/>
              </a:rPr>
              <a:t>т</a:t>
            </a:r>
            <a:r>
              <a:rPr lang="ru-RU" altLang="ru-RU" sz="1400" kern="0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/>
                <a:ea typeface="+mj-ea"/>
                <a:cs typeface="+mj-cs"/>
              </a:rPr>
              <a:t>ел. 8(384-44) 2-10-07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b="1" smtClean="0">
                <a:solidFill>
                  <a:srgbClr val="FF3300"/>
                </a:solidFill>
                <a:latin typeface="Monotype Corsiva" pitchFamily="66" charset="0"/>
              </a:rPr>
              <a:t>Вниманию туристов будут предложены экскурсионные маршруты по территории особо охраняемых природных объектов.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40087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Шестаковский историко – культурный комплекс памятников археологии и палеонтологических местонахождений.</a:t>
            </a:r>
            <a:r>
              <a:rPr lang="ru-RU" sz="1800" smtClean="0"/>
              <a:t> </a:t>
            </a:r>
            <a:r>
              <a:rPr lang="ru-RU" sz="4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Копия 0_9c391_26b400c4_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Деревня Шестаково. </a:t>
            </a:r>
            <a:b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Основана в </a:t>
            </a:r>
            <a:r>
              <a:rPr lang="en-US" sz="2600" b="1" smtClean="0">
                <a:solidFill>
                  <a:srgbClr val="FF3300"/>
                </a:solidFill>
                <a:latin typeface="Monotype Corsiva" pitchFamily="66" charset="0"/>
              </a:rPr>
              <a:t>XVIII</a:t>
            </a:r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 веке переселенцами из Воронежской губернии.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1293366753_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В мае 2014 года в сельском клубе откроется </a:t>
            </a:r>
            <a:b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Шестаковский филиал районного краеведческого музея.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DSC_2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Основу музейного фонда составят уникальные палеонтологические и исторические находки жителей села.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0_97662_32a85f3a_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56126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Фрагменты костей животных и моллюски </a:t>
            </a:r>
            <a:b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раннего мелового периода (130-100 млн. лет).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IMG_0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7755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Фрагменты древнего оружия, </a:t>
            </a:r>
            <a:b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выполненные из кости, кремния, бронзы и железа.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древние  орудия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6200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Нумизматические находки.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коллекция древних мо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20737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Панорама Шестаковского яра – </a:t>
            </a:r>
            <a:b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2600" b="1" smtClean="0">
                <a:solidFill>
                  <a:srgbClr val="FF3300"/>
                </a:solidFill>
                <a:latin typeface="Monotype Corsiva" pitchFamily="66" charset="0"/>
              </a:rPr>
              <a:t>места раскопок российских ученых.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0_9c397_cc0c890a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Чебулинский муниципальный район</vt:lpstr>
      <vt:lpstr>Шестаковский историко – культурный комплекс памятников археологии и палеонтологических местонахождений.  </vt:lpstr>
      <vt:lpstr>Деревня Шестаково.  Основана в XVIII веке переселенцами из Воронежской губернии.</vt:lpstr>
      <vt:lpstr>В мае 2014 года в сельском клубе откроется  Шестаковский филиал районного краеведческого музея.</vt:lpstr>
      <vt:lpstr>Основу музейного фонда составят уникальные палеонтологические и исторические находки жителей села.</vt:lpstr>
      <vt:lpstr>Фрагменты костей животных и моллюски  раннего мелового периода (130-100 млн. лет).</vt:lpstr>
      <vt:lpstr>Фрагменты древнего оружия,  выполненные из кости, кремния, бронзы и железа.</vt:lpstr>
      <vt:lpstr>Нумизматические находки.</vt:lpstr>
      <vt:lpstr>Панорама Шестаковского яра –  места раскопок российских ученых.</vt:lpstr>
      <vt:lpstr>Вниманию туристов будут предложены экскурсионные маршруты по территории особо охраняемых природных объектов.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Соколов Павел Геннадьевич</cp:lastModifiedBy>
  <cp:revision>5</cp:revision>
  <dcterms:created xsi:type="dcterms:W3CDTF">2014-02-21T06:34:03Z</dcterms:created>
  <dcterms:modified xsi:type="dcterms:W3CDTF">2014-03-25T08:57:37Z</dcterms:modified>
</cp:coreProperties>
</file>