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2" r:id="rId6"/>
    <p:sldId id="261" r:id="rId7"/>
    <p:sldId id="264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D10CB-D768-4B0E-88F4-6864094CE993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C261E-9CF0-479B-B078-50E6E0156E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499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3466C-D0BF-4470-805A-01B6CBD266A8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0E007-F190-421D-A8BD-C51A6E40AE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09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E0DEB-416B-490D-8E2A-8A12E34B4A79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6B861-4B7A-4383-9BAC-D468D81098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960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8B8C3-A900-4B45-9D70-EE05B757D7D7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E325F-98DF-471E-84E8-33EA596743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364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D9A95-BD97-4FB5-ABE7-3C442147FAE0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F592B-4146-4C05-8FDD-99A16460EE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037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DC8D1-E953-413B-8A41-CFF739F85346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B84B1-C52F-4A17-B69E-F36D0F0421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833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3A669-02AD-41BD-83CF-B2D3F2942F32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F5BF4-0FC9-408F-BC7E-F80EA8528A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825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05268-72EA-4BE7-BE2A-491485E703D9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188B1-1F09-403F-B9B0-9EA6335441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131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7752D-9F9B-4B35-8A5D-17BBFD5E09A8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B4634-1548-45DA-AE70-87D6AD7EA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52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B07C0-A2E3-4401-BE39-90FF8CC6EE6A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45583-D979-4411-87AC-89EB23DEB5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5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FD623-372A-4138-9F78-DF01D7E6DE40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8BA63-E828-4CAE-864F-999AB8F5F2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776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3D0A11-246D-4349-8AF5-6A527D7FCBC9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78B658-91D6-402C-AFA2-FADF30C607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2052" name="Рисунок 3" descr="заставк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3076" name="Рисунок 4" descr="2 слайд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4100" name="Рисунок 5" descr="слайд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5124" name="Рисунок 3" descr="фон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4" descr="слайд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6148" name="Рисунок 3" descr="фон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Рисунок 4" descr="слайд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7172" name="Рисунок 3" descr="фон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Рисунок 4" descr="слайд 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8196" name="Рисунок 3" descr="заставк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Игоревич</dc:creator>
  <cp:lastModifiedBy>Соколов Павел Геннадьевич</cp:lastModifiedBy>
  <cp:revision>12</cp:revision>
  <dcterms:created xsi:type="dcterms:W3CDTF">2014-02-17T08:05:17Z</dcterms:created>
  <dcterms:modified xsi:type="dcterms:W3CDTF">2014-02-25T09:37:51Z</dcterms:modified>
</cp:coreProperties>
</file>