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2F6CB-E7BE-417F-9358-925DC2C486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33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B485F-AB33-40B4-AF49-B911667F59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051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CED4B-E669-42D8-9CCE-8D65E21909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54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2E52F-5EBD-49DB-8BFF-7EE4F9145A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99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BE5B7-2D76-497F-918C-D01A2938F6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403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D1430-F7BA-4395-ACA0-7EA01B48AE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01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99A97-4193-4A68-9967-E42673D9EA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384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49A42-7990-4B99-A787-EFBCD1684E7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08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39E95-B815-4D83-9D1A-B86807588E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420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65B52-0455-4ABA-B41E-B63AB591A8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61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B4A35-4129-4574-BC07-6642183CBC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59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4692F4-E0BA-48D5-9328-072CF62F724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umdii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56100" y="549275"/>
            <a:ext cx="3741738" cy="1443038"/>
          </a:xfrm>
        </p:spPr>
        <p:txBody>
          <a:bodyPr/>
          <a:lstStyle/>
          <a:p>
            <a:r>
              <a:rPr lang="ru-RU"/>
              <a:t>г. ЮРГА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2205038"/>
            <a:ext cx="5256213" cy="1249362"/>
          </a:xfrm>
        </p:spPr>
        <p:txBody>
          <a:bodyPr/>
          <a:lstStyle/>
          <a:p>
            <a:r>
              <a:rPr lang="ru-RU"/>
              <a:t>«ГОРОД НАД ТОМЬЮ. Экскурсия по городу»</a:t>
            </a:r>
          </a:p>
        </p:txBody>
      </p:sp>
      <p:pic>
        <p:nvPicPr>
          <p:cNvPr id="2053" name="Picture 5" descr="герб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2536825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76600" y="3500438"/>
            <a:ext cx="568801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/>
              <a:t>Научный сотрудник Заворина Наталья Николаевна</a:t>
            </a:r>
          </a:p>
          <a:p>
            <a:pPr algn="ctr">
              <a:spcBef>
                <a:spcPct val="20000"/>
              </a:spcBef>
            </a:pPr>
            <a:r>
              <a:rPr lang="ru-RU" sz="3200"/>
              <a:t>8 (384-51) 61626</a:t>
            </a:r>
          </a:p>
          <a:p>
            <a:pPr algn="ctr">
              <a:spcBef>
                <a:spcPct val="20000"/>
              </a:spcBef>
            </a:pPr>
            <a:r>
              <a:rPr lang="ru-RU" sz="3200">
                <a:hlinkClick r:id="rId3"/>
              </a:rPr>
              <a:t>yumdii@mail.ru</a:t>
            </a:r>
            <a:r>
              <a:rPr lang="ru-RU" sz="3200"/>
              <a:t> </a:t>
            </a:r>
          </a:p>
          <a:p>
            <a:pPr algn="ctr">
              <a:spcBef>
                <a:spcPct val="20000"/>
              </a:spcBef>
            </a:pPr>
            <a:endParaRPr lang="ru-RU"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Библиотека имени поэта </a:t>
            </a:r>
            <a:br>
              <a:rPr lang="ru-RU" sz="4000"/>
            </a:br>
            <a:r>
              <a:rPr lang="ru-RU" sz="4000"/>
              <a:t>Тамары Рубцовой</a:t>
            </a:r>
          </a:p>
        </p:txBody>
      </p:sp>
      <p:pic>
        <p:nvPicPr>
          <p:cNvPr id="34820" name="Picture 4" descr="Библиотека семейного чтения имени 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7129463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noFill/>
        </p:spPr>
        <p:txBody>
          <a:bodyPr/>
          <a:lstStyle/>
          <a:p>
            <a:r>
              <a:rPr lang="ru-RU"/>
              <a:t>Улица Волгоградская</a:t>
            </a:r>
          </a:p>
        </p:txBody>
      </p:sp>
      <p:pic>
        <p:nvPicPr>
          <p:cNvPr id="35845" name="Picture 5" descr="волго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381635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кон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213100"/>
            <a:ext cx="5040312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4663" y="1341438"/>
            <a:ext cx="4656137" cy="1282700"/>
          </a:xfrm>
        </p:spPr>
        <p:txBody>
          <a:bodyPr/>
          <a:lstStyle/>
          <a:p>
            <a:r>
              <a:rPr lang="ru-RU" sz="4000"/>
              <a:t>Храм Рождества</a:t>
            </a:r>
            <a:br>
              <a:rPr lang="ru-RU" sz="4000"/>
            </a:br>
            <a:r>
              <a:rPr lang="ru-RU" sz="4000"/>
              <a:t> Иоанна предтечи</a:t>
            </a:r>
          </a:p>
        </p:txBody>
      </p:sp>
      <p:pic>
        <p:nvPicPr>
          <p:cNvPr id="36868" name="Picture 4" descr="церковь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3673475" cy="27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церков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13100"/>
            <a:ext cx="4032250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11188" y="260350"/>
            <a:ext cx="80645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>
                <a:solidFill>
                  <a:schemeClr val="tx2"/>
                </a:solidFill>
              </a:rPr>
              <a:t>Проспект Кузбасский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497887" cy="1584325"/>
          </a:xfrm>
        </p:spPr>
        <p:txBody>
          <a:bodyPr/>
          <a:lstStyle/>
          <a:p>
            <a:r>
              <a:rPr lang="ru-RU" sz="4000"/>
              <a:t>Проспект Победы </a:t>
            </a:r>
            <a:br>
              <a:rPr lang="ru-RU" sz="4000"/>
            </a:br>
            <a:r>
              <a:rPr lang="ru-RU" sz="4000"/>
              <a:t>Монумент героям гражданской войны</a:t>
            </a:r>
          </a:p>
        </p:txBody>
      </p:sp>
      <p:pic>
        <p:nvPicPr>
          <p:cNvPr id="37892" name="Picture 4" descr="3 шты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7416800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27100"/>
          </a:xfrm>
        </p:spPr>
        <p:txBody>
          <a:bodyPr/>
          <a:lstStyle/>
          <a:p>
            <a:r>
              <a:rPr lang="ru-RU"/>
              <a:t>Улица Волгоградская</a:t>
            </a:r>
          </a:p>
        </p:txBody>
      </p:sp>
      <p:pic>
        <p:nvPicPr>
          <p:cNvPr id="38916" name="Picture 4" descr="шо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3733800" cy="31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сне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284538"/>
            <a:ext cx="489585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4000"/>
              <a:t>Улица Максименко, </a:t>
            </a:r>
            <a:br>
              <a:rPr lang="ru-RU" sz="4000"/>
            </a:br>
            <a:r>
              <a:rPr lang="ru-RU" sz="4000"/>
              <a:t>кинотеатр «Эра»</a:t>
            </a:r>
          </a:p>
        </p:txBody>
      </p:sp>
      <p:pic>
        <p:nvPicPr>
          <p:cNvPr id="39940" name="Picture 4" descr="э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7416800" cy="48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/>
              <a:t>Улица Московская</a:t>
            </a:r>
          </a:p>
        </p:txBody>
      </p:sp>
      <p:pic>
        <p:nvPicPr>
          <p:cNvPr id="40964" name="Picture 4" descr="москосвка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4751387" cy="320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рубц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41663"/>
            <a:ext cx="4359275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/>
              <a:t>Улица имени С.М. Кирова</a:t>
            </a:r>
          </a:p>
        </p:txBody>
      </p:sp>
      <p:pic>
        <p:nvPicPr>
          <p:cNvPr id="41988" name="Picture 4" descr="лени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30861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военн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813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995738" y="1268413"/>
            <a:ext cx="493236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>
                <a:solidFill>
                  <a:schemeClr val="tx2"/>
                </a:solidFill>
              </a:rPr>
              <a:t>Памятник В.И. Ленину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68313" y="5589588"/>
            <a:ext cx="34559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600">
                <a:solidFill>
                  <a:schemeClr val="tx2"/>
                </a:solidFill>
              </a:rPr>
              <a:t>Военный городок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/>
              <a:t>Мемориальный комплекс</a:t>
            </a:r>
          </a:p>
        </p:txBody>
      </p:sp>
      <p:pic>
        <p:nvPicPr>
          <p:cNvPr id="43013" name="Picture 5" descr="м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25550"/>
            <a:ext cx="38893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мом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500438"/>
            <a:ext cx="3816350" cy="286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м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57338"/>
            <a:ext cx="30607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/>
              <a:t>«Чёрный тюльпан»</a:t>
            </a:r>
          </a:p>
        </p:txBody>
      </p:sp>
      <p:pic>
        <p:nvPicPr>
          <p:cNvPr id="44036" name="Picture 4" descr="тюльп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345363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/>
              <a:t>Д/К «Победа»</a:t>
            </a:r>
          </a:p>
        </p:txBody>
      </p:sp>
      <p:pic>
        <p:nvPicPr>
          <p:cNvPr id="27652" name="Picture 4" descr="побе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6911975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Проспект Победы</a:t>
            </a:r>
            <a:br>
              <a:rPr lang="ru-RU" sz="4000"/>
            </a:br>
            <a:r>
              <a:rPr lang="ru-RU" sz="4000"/>
              <a:t>Городской краеведческий музей</a:t>
            </a:r>
          </a:p>
        </p:txBody>
      </p:sp>
      <p:pic>
        <p:nvPicPr>
          <p:cNvPr id="45060" name="Picture 4" descr="кр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816350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787900" y="1989138"/>
            <a:ext cx="4032250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>
                <a:solidFill>
                  <a:schemeClr val="tx2"/>
                </a:solidFill>
              </a:rPr>
              <a:t>Городская Администрация</a:t>
            </a:r>
          </a:p>
        </p:txBody>
      </p:sp>
      <p:pic>
        <p:nvPicPr>
          <p:cNvPr id="45063" name="Picture 7" descr="ад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176713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/>
              <a:t>Детская музыкальная школа</a:t>
            </a:r>
          </a:p>
        </p:txBody>
      </p:sp>
      <p:pic>
        <p:nvPicPr>
          <p:cNvPr id="46085" name="Picture 5" descr="гостиниц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644900"/>
            <a:ext cx="3744912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му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4103687" cy="30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4932363" y="2060575"/>
            <a:ext cx="36734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400">
                <a:solidFill>
                  <a:schemeClr val="tx2"/>
                </a:solidFill>
              </a:rPr>
              <a:t>Гостиница «Сибирь»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143000"/>
          </a:xfrm>
        </p:spPr>
        <p:txBody>
          <a:bodyPr/>
          <a:lstStyle/>
          <a:p>
            <a:r>
              <a:rPr lang="ru-RU" sz="4000"/>
              <a:t>Музей Детского изобразительного искусства</a:t>
            </a:r>
          </a:p>
        </p:txBody>
      </p:sp>
      <p:pic>
        <p:nvPicPr>
          <p:cNvPr id="47110" name="Picture 6" descr="биб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463"/>
            <a:ext cx="4125913" cy="29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4284663" y="1773238"/>
            <a:ext cx="460851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>
                <a:solidFill>
                  <a:schemeClr val="tx2"/>
                </a:solidFill>
              </a:rPr>
              <a:t>Центральная городская библиотека</a:t>
            </a:r>
          </a:p>
        </p:txBody>
      </p:sp>
      <p:pic>
        <p:nvPicPr>
          <p:cNvPr id="47112" name="Picture 8" descr="из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3960813" cy="29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43813" cy="922337"/>
          </a:xfrm>
        </p:spPr>
        <p:txBody>
          <a:bodyPr/>
          <a:lstStyle/>
          <a:p>
            <a:r>
              <a:rPr lang="ru-RU"/>
              <a:t>Центральная площадь</a:t>
            </a:r>
          </a:p>
        </p:txBody>
      </p:sp>
      <p:pic>
        <p:nvPicPr>
          <p:cNvPr id="48132" name="Picture 4" descr="ад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4748212" cy="35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 descr="фонта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114675"/>
            <a:ext cx="4460875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1751-13 Администра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4752975" cy="5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>
          <a:xfrm>
            <a:off x="5003800" y="549275"/>
            <a:ext cx="4140200" cy="5675313"/>
          </a:xfrm>
          <a:noFill/>
          <a:ln/>
        </p:spPr>
        <p:txBody>
          <a:bodyPr/>
          <a:lstStyle/>
          <a:p>
            <a:r>
              <a:rPr lang="ru-RU" b="1" i="1">
                <a:latin typeface="Monotype Corsiva" pitchFamily="66" charset="0"/>
              </a:rPr>
              <a:t>С  </a:t>
            </a:r>
            <a:br>
              <a:rPr lang="ru-RU" b="1" i="1">
                <a:latin typeface="Monotype Corsiva" pitchFamily="66" charset="0"/>
              </a:rPr>
            </a:br>
            <a:r>
              <a:rPr lang="ru-RU" b="1" i="1">
                <a:latin typeface="Monotype Corsiva" pitchFamily="66" charset="0"/>
              </a:rPr>
              <a:t/>
            </a:r>
            <a:br>
              <a:rPr lang="ru-RU" b="1" i="1">
                <a:latin typeface="Monotype Corsiva" pitchFamily="66" charset="0"/>
              </a:rPr>
            </a:br>
            <a:r>
              <a:rPr lang="ru-RU" b="1" i="1" smtClean="0">
                <a:latin typeface="Monotype Corsiva" pitchFamily="66" charset="0"/>
              </a:rPr>
              <a:t>Юбилеем,  </a:t>
            </a:r>
            <a:r>
              <a:rPr lang="ru-RU" b="1" i="1">
                <a:latin typeface="Monotype Corsiva" pitchFamily="66" charset="0"/>
              </a:rPr>
              <a:t/>
            </a:r>
            <a:br>
              <a:rPr lang="ru-RU" b="1" i="1">
                <a:latin typeface="Monotype Corsiva" pitchFamily="66" charset="0"/>
              </a:rPr>
            </a:br>
            <a:r>
              <a:rPr lang="ru-RU" b="1" i="1">
                <a:latin typeface="Monotype Corsiva" pitchFamily="66" charset="0"/>
              </a:rPr>
              <a:t/>
            </a:r>
            <a:br>
              <a:rPr lang="ru-RU" b="1" i="1">
                <a:latin typeface="Monotype Corsiva" pitchFamily="66" charset="0"/>
              </a:rPr>
            </a:br>
            <a:r>
              <a:rPr lang="ru-RU" b="1" i="1">
                <a:latin typeface="Monotype Corsiva" pitchFamily="66" charset="0"/>
              </a:rPr>
              <a:t>любимый </a:t>
            </a:r>
            <a:br>
              <a:rPr lang="ru-RU" b="1" i="1">
                <a:latin typeface="Monotype Corsiva" pitchFamily="66" charset="0"/>
              </a:rPr>
            </a:br>
            <a:r>
              <a:rPr lang="ru-RU" b="1" i="1">
                <a:latin typeface="Monotype Corsiva" pitchFamily="66" charset="0"/>
              </a:rPr>
              <a:t/>
            </a:r>
            <a:br>
              <a:rPr lang="ru-RU" b="1" i="1">
                <a:latin typeface="Monotype Corsiva" pitchFamily="66" charset="0"/>
              </a:rPr>
            </a:br>
            <a:r>
              <a:rPr lang="ru-RU" b="1" i="1">
                <a:latin typeface="Monotype Corsiva" pitchFamily="66" charset="0"/>
              </a:rPr>
              <a:t>город!!!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/>
              <a:t>Ул. Ленинградская</a:t>
            </a:r>
          </a:p>
        </p:txBody>
      </p:sp>
      <p:pic>
        <p:nvPicPr>
          <p:cNvPr id="28676" name="Picture 4" descr="ленинг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32650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ru-RU" sz="4000"/>
              <a:t>Улица имени Сергея Мироновича Кирова, парк Студенческий</a:t>
            </a:r>
          </a:p>
        </p:txBody>
      </p:sp>
      <p:pic>
        <p:nvPicPr>
          <p:cNvPr id="29700" name="Picture 4" descr="пар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12875"/>
            <a:ext cx="7620000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noFill/>
        </p:spPr>
        <p:txBody>
          <a:bodyPr/>
          <a:lstStyle/>
          <a:p>
            <a:r>
              <a:rPr lang="ru-RU" sz="4000"/>
              <a:t>Юрмаш</a:t>
            </a:r>
          </a:p>
        </p:txBody>
      </p:sp>
      <p:pic>
        <p:nvPicPr>
          <p:cNvPr id="30724" name="Picture 4" descr="юрма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3503613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052513"/>
            <a:ext cx="2735263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юрмаш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141663"/>
            <a:ext cx="5040313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Храм Сретенья Господня</a:t>
            </a:r>
          </a:p>
        </p:txBody>
      </p:sp>
      <p:pic>
        <p:nvPicPr>
          <p:cNvPr id="50180" name="Picture 4" descr="leSLYQlt3_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4424362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хра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36838"/>
            <a:ext cx="4321175" cy="35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/>
              <a:t>«ТехноНиколь-Сибирь»</a:t>
            </a:r>
          </a:p>
        </p:txBody>
      </p:sp>
      <p:pic>
        <p:nvPicPr>
          <p:cNvPr id="31748" name="Picture 4" descr="тех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3889375" cy="2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те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57563"/>
            <a:ext cx="4176712" cy="27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18488" cy="1655762"/>
          </a:xfrm>
        </p:spPr>
        <p:txBody>
          <a:bodyPr/>
          <a:lstStyle/>
          <a:p>
            <a:r>
              <a:rPr lang="ru-RU" sz="4000"/>
              <a:t>Улица Машиностроителей Мемориальный комплекс «Жертвам Войны»</a:t>
            </a:r>
          </a:p>
        </p:txBody>
      </p:sp>
      <p:pic>
        <p:nvPicPr>
          <p:cNvPr id="32772" name="Picture 4" descr="же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7127875" cy="464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ru-RU"/>
              <a:t>Дворец бракосочетаний ЗАГС</a:t>
            </a:r>
          </a:p>
        </p:txBody>
      </p:sp>
      <p:pic>
        <p:nvPicPr>
          <p:cNvPr id="33796" name="Picture 4" descr="заг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410527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загс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00438"/>
            <a:ext cx="4746625" cy="27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112</Words>
  <Application>Microsoft Office PowerPoint</Application>
  <PresentationFormat>Экран (4:3)</PresentationFormat>
  <Paragraphs>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г. ЮРГА</vt:lpstr>
      <vt:lpstr>Д/К «Победа»</vt:lpstr>
      <vt:lpstr>Ул. Ленинградская</vt:lpstr>
      <vt:lpstr>Улица имени Сергея Мироновича Кирова, парк Студенческий</vt:lpstr>
      <vt:lpstr>Юрмаш</vt:lpstr>
      <vt:lpstr>Храм Сретенья Господня</vt:lpstr>
      <vt:lpstr>«ТехноНиколь-Сибирь»</vt:lpstr>
      <vt:lpstr>Улица Машиностроителей Мемориальный комплекс «Жертвам Войны»</vt:lpstr>
      <vt:lpstr>Дворец бракосочетаний ЗАГС</vt:lpstr>
      <vt:lpstr>Библиотека имени поэта  Тамары Рубцовой</vt:lpstr>
      <vt:lpstr>Улица Волгоградская</vt:lpstr>
      <vt:lpstr>Храм Рождества  Иоанна предтечи</vt:lpstr>
      <vt:lpstr>Проспект Победы  Монумент героям гражданской войны</vt:lpstr>
      <vt:lpstr>Улица Волгоградская</vt:lpstr>
      <vt:lpstr>Улица Максименко,  кинотеатр «Эра»</vt:lpstr>
      <vt:lpstr>Улица Московская</vt:lpstr>
      <vt:lpstr>Улица имени С.М. Кирова</vt:lpstr>
      <vt:lpstr>Мемориальный комплекс</vt:lpstr>
      <vt:lpstr>«Чёрный тюльпан»</vt:lpstr>
      <vt:lpstr>Проспект Победы Городской краеведческий музей</vt:lpstr>
      <vt:lpstr>Детская музыкальная школа</vt:lpstr>
      <vt:lpstr>Музей Детского изобразительного искусства</vt:lpstr>
      <vt:lpstr>Центральная площадь</vt:lpstr>
      <vt:lpstr>С    Юбилеем,    любимый   город!!! </vt:lpstr>
    </vt:vector>
  </TitlesOfParts>
  <Company>Администрация города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г. ЮРГА</dc:title>
  <dc:creator>upku_1</dc:creator>
  <cp:lastModifiedBy>Виктор</cp:lastModifiedBy>
  <cp:revision>20</cp:revision>
  <dcterms:created xsi:type="dcterms:W3CDTF">2014-02-28T03:34:55Z</dcterms:created>
  <dcterms:modified xsi:type="dcterms:W3CDTF">2014-03-28T14:31:59Z</dcterms:modified>
</cp:coreProperties>
</file>