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2" r:id="rId5"/>
    <p:sldId id="260" r:id="rId6"/>
    <p:sldId id="261" r:id="rId7"/>
    <p:sldId id="268" r:id="rId8"/>
    <p:sldId id="267" r:id="rId9"/>
    <p:sldId id="257" r:id="rId10"/>
    <p:sldId id="269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0B4D1-85DE-4E12-9F05-23A9D5967EF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45D8-4676-4DA3-8EF6-79F402804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4442-E090-414C-B9A5-6B03020241E6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1653-9F85-4483-A742-0EF6EA97B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28926" y="1928802"/>
            <a:ext cx="6000750" cy="357187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Кемеровская область,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Анжеро-Судженский  городской округ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Туристический маршрут: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«Памятники истории, градостроительства и архитектуры центральной улицы города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улицы Ленина»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Ответственный за организацию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Елена Викторовна Панарина,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 МБУК «Городской краеведческий музей»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тел. 6-37-89.  е-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anmuzey@yandex.ru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98_html_368354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14678" cy="428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Филиал федерального государственного бюджетного образовательного учреждения высшего профессионального образования «Кемеровский государственный университет»  в г. Анжеро-Судженске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оздан в 1991 году.  Здание было построено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как Дом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шахты 9/15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(«Анжерская»)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68042"/>
            <a:ext cx="6786610" cy="5089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8573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ДК «Центральный» (Народный театр)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 из старейших зданий города (1925г.). Сюда в годы Великой Отечественной войны был эвакуирован Ленинградский Государственный театр юного зрителя "Новый ТЮЗ"(осень 1941 г.).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ТЮЗовцы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ставили не только спектакли, они давали специальные концерты в фонд обороны,  выступали в госпиталях. Руководителем театра был Борис Вольфрамович Зон,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ведущими актерами - Павел Кадочников, Лев Шостак, Елена Фирсова,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Елизавета Уварова, Елена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Деливрон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Ольга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Беюл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285720" y="1785926"/>
            <a:ext cx="8509057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4287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Советов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Здание является важным градостроительным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акцентом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центральной площади города (1938 г.).  Выполнен в стиле конструктивизма. Особую художественную ценность представляет интерьер парадной лестницы с большими окнами.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годы Великой  Отечественной войны здесь размещался эвакогоспиталь</a:t>
            </a:r>
            <a:r>
              <a:rPr lang="ru-RU" sz="1800" dirty="0" smtClean="0"/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7967370" cy="4481646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7478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Железнодорожный вокзал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назвать одной из главных достопримечательностей города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Именно строительство  Транссибирской магистрали дало толчок  к  промышленному освоению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Анжерских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Судженских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копей.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1895 году (год окончания строительства станции Анжер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это была даже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станция,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маленький разъезд. Сейчас это хорошо оборудованный современный объект с красивой привокзальной площадью.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Привокзальная площадь.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Символический памятник первому паровозу железной дороги.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29658" cy="457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65416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Обелиск воинам Анжеро-Судженска, павшим в Великой Отечественной войне 1941 – 45 гг.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Обелиск установлен в городском парке Победы.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Открытие памятника состоялось 9 мая 1966 года. Обелиск воздвигнут в честь воинов города Анжеро-Судженска, погибших в Великой Отечественной войне 1941-1945 г.г.  Из г. Анжеро-Судженска ушло на фронт 21078 человек, не вернулось с войны – 7400 человек.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1967 году возле обелиска был заложен парк Победы.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ображение 26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500858" cy="442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86847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Монумент памяти воинам-землякам, погибшим в локальных войнах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монументального искусства.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 августа 2007 года. Автор проекта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Мугафаров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Альфсакович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архитектор 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Ситников Андрей Леонидович. Объект расположен на входе в мемориальный комплекс «Парк Победы», посвящённый победе советского народа в Великой Отечественной войне. Монумент хорошо просматривается с магистральной дороги, соединяющей улицы А. Матросова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Кемсеть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жилой застройке.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черной плите монумента -15 табличек с именами погибших солдат, 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взметнувшиеся в небо звезды - символ бессмертия.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3\Рабочий стол\Монумент памяти воинам-интернационалистам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6546692" cy="4382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Монумент памяти воинам-землякам, погибшим в локальных войнах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(фрагмент)</a:t>
            </a:r>
            <a:endParaRPr lang="ru-RU" sz="1800" dirty="0"/>
          </a:p>
        </p:txBody>
      </p:sp>
      <p:pic>
        <p:nvPicPr>
          <p:cNvPr id="2050" name="Picture 2" descr="C:\Documents and Settings\3\Рабочий стол\Монумент памяти воинам-интернационалист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57440" cy="5126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Улица С. Перовской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Улица больших пожаров и больших начальников» по праву является визитной карточкой города.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начинался именно с этой улицы. Она придает неповторимый облик городу и связана со многими яркими событиями истории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Анжеро-Судженска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ней бережно сохраняются деревянные дома постройки начала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века, выполненные в одном архитектурном стиле.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45324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826" b="14976"/>
          <a:stretch>
            <a:fillRect/>
          </a:stretch>
        </p:blipFill>
        <p:spPr bwMode="auto">
          <a:xfrm>
            <a:off x="785786" y="1785926"/>
            <a:ext cx="7472162" cy="4382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амятники\памятники\ФОТОСНИМКИ ПАМЯТНИКОВ ИСТОРИИ  И КУЛЬТУРЫ\Слайд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348" t="27371" r="5351"/>
          <a:stretch>
            <a:fillRect/>
          </a:stretch>
        </p:blipFill>
        <p:spPr bwMode="auto">
          <a:xfrm>
            <a:off x="2714612" y="1785926"/>
            <a:ext cx="3822232" cy="4811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захоронение погибших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установление Советской власти в Кузбассе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Октябрьская площадь сформирована в 1957 г. к 40-летию Великой Октябрьской социалистической революции.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центре площади сооружён  памятник погибшим за установление Советской власти в Кузбассе. (Архитектор Васин).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обелиском расположено захоронение – урна с прахом расстрелянных в годы гражданской войны четырех борцов за власть Советов. На захоронении – мемориальная плита с надписью «Здесь похоронены расстрелянные колчаковцами активисты-шахтеры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Бубеннос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А.,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Селенок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К. П., Новоселов А. Н., Клейменов Я. А. 1918 – 1919 г.г.».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Гимназия № 11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Здание гимназии выполнено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стиле конструктивизма (1930 г.)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здесь размещался эвакогоспиталь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28055" cy="457203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Кемеровская область,   Анжеро-Судженский  городской округ Туристический маршрут:  «Памятники истории, градостроительства и архитектуры центральной улицы города –  улицы Ленина» Ответственный за организацию экскурсий:  Елена Викторовна Панарина,  директор МБУК «Городской краеведческий музей»  тел. 6-37-89.  е-mail:  anmuzey@yandex.ru </vt:lpstr>
      <vt:lpstr>Железнодорожный вокзал Его можно назвать одной из главных достопримечательностей города.  Именно строительство  Транссибирской магистрали дало толчок  к  промышленному освоению Анжерских и Судженских  копей. В 1895 году (год окончания строительства станции Анжерской) это была даже не станция, а маленький разъезд. Сейчас это хорошо оборудованный современный объект с красивой привокзальной площадью. </vt:lpstr>
      <vt:lpstr>Привокзальная площадь. Символический памятник первому паровозу железной дороги.</vt:lpstr>
      <vt:lpstr>Обелиск воинам Анжеро-Судженска, павшим в Великой Отечественной войне 1941 – 45 гг. Обелиск установлен в городском парке Победы. Открытие памятника состоялось 9 мая 1966 года. Обелиск воздвигнут в честь воинов города Анжеро-Судженска, погибших в Великой Отечественной войне 1941-1945 г.г.  Из г. Анжеро-Судженска ушло на фронт 21078 человек, не вернулось с войны – 7400 человек.  В 1967 году возле обелиска был заложен парк Победы. </vt:lpstr>
      <vt:lpstr> Монумент памяти воинам-землякам, погибшим в локальных войнах Памятник монументального искусства.  Открыт 23 августа 2007 года. Автор проекта  - Мугафаров Рим Альфсакович, архитектор - Ситников Андрей Леонидович. Объект расположен на входе в мемориальный комплекс «Парк Победы», посвящённый победе советского народа в Великой Отечественной войне. Монумент хорошо просматривается с магистральной дороги, соединяющей улицы А. Матросова и Кемсеть в жилой застройке. На черной плите монумента -15 табличек с именами погибших солдат, а  взметнувшиеся в небо звезды - символ бессмертия. </vt:lpstr>
      <vt:lpstr>Монумент памяти воинам-землякам, погибшим в локальных войнах (фрагмент)</vt:lpstr>
      <vt:lpstr>Улица С. Перовской. «Улица больших пожаров и больших начальников» по праву является визитной карточкой города.  Город начинался именно с этой улицы. Она придает неповторимый облик городу и связана со многими яркими событиями истории Анжеро-Судженска. На ней бережно сохраняются деревянные дома постройки начала XX века, выполненные в одном архитектурном стиле. </vt:lpstr>
      <vt:lpstr>      Памятник и захоронение погибших  за установление Советской власти в Кузбассе Октябрьская площадь сформирована в 1957 г. к 40-летию Великой Октябрьской социалистической революции.  В центре площади сооружён  памятник погибшим за установление Советской власти в Кузбассе. (Архитектор Васин). За обелиском расположено захоронение – урна с прахом расстрелянных в годы гражданской войны четырех борцов за власть Советов. На захоронении – мемориальная плита с надписью «Здесь похоронены расстрелянные колчаковцами активисты-шахтеры  Бубеннос А. А., Селенок К. П., Новоселов А. Н., Клейменов Я. А. 1918 – 1919 г.г.».  </vt:lpstr>
      <vt:lpstr>Гимназия № 11 Здание гимназии выполнено в стиле конструктивизма (1930 г.)  В годы Великой Отечественной войны здесь размещался эвакогоспиталь.</vt:lpstr>
      <vt:lpstr> Филиал федерального государственного бюджетного образовательного учреждения высшего профессионального образования «Кемеровский государственный университет»  в г. Анжеро-Судженске   Создан в 1991 году.  Здание было построено в 1954 году как Дом культуры  шахты 9/15 («Анжерская») </vt:lpstr>
      <vt:lpstr> ДК «Центральный» (Народный театр) Одно из старейших зданий города (1925г.). Сюда в годы Великой Отечественной войны был эвакуирован Ленинградский Государственный театр юного зрителя "Новый ТЮЗ"(осень 1941 г.).     ТЮЗовцы ставили не только спектакли, они давали специальные концерты в фонд обороны,  выступали в госпиталях. Руководителем театра был Борис Вольфрамович Зон,   ведущими актерами - Павел Кадочников, Лев Шостак, Елена Фирсова,  Елизавета Уварова, Елена Деливрон, Ольга Беюл. </vt:lpstr>
      <vt:lpstr>Дом Советов  Здание является важным градостроительным акцентом центральной площади города (1938 г.).  Выполнен в стиле конструктивизма. Особую художественную ценность представляет интерьер парадной лестницы с большими окнами.  В годы Великой  Отечественной войны здесь размещался эвакогоспиталь.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43</cp:revision>
  <dcterms:created xsi:type="dcterms:W3CDTF">2014-02-17T08:45:40Z</dcterms:created>
  <dcterms:modified xsi:type="dcterms:W3CDTF">2014-03-05T07:42:53Z</dcterms:modified>
</cp:coreProperties>
</file>